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presentation.xml" ContentType="application/vnd.openxmlformats-officedocument.presentationml.presentation.main+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2" Type="http://schemas.openxmlformats.org/officeDocument/2006/relationships/custom-properties" Target="docProps/custom.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710" r:id="rId4"/>
    <p:sldMasterId id="2147483711"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Lst>
  <p:sldSz cy="5143500" cx="9144000"/>
  <p:notesSz cx="6858000" cy="9144000"/>
  <p:embeddedFontLst>
    <p:embeddedFont>
      <p:font typeface="Montserrat"/>
      <p:regular r:id="rId18"/>
      <p:bold r:id="rId19"/>
      <p:italic r:id="rId20"/>
      <p:boldItalic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5932">
          <p15:clr>
            <a:srgbClr val="A4A3A4"/>
          </p15:clr>
        </p15:guide>
        <p15:guide id="2" pos="1914">
          <p15:clr>
            <a:srgbClr val="A4A3A4"/>
          </p15:clr>
        </p15:guide>
        <p15:guide id="3" pos="3141">
          <p15:clr>
            <a:srgbClr val="A4A3A4"/>
          </p15:clr>
        </p15:guide>
        <p15:guide id="4" pos="3819">
          <p15:clr>
            <a:srgbClr val="A4A3A4"/>
          </p15:clr>
        </p15:guide>
        <p15:guide id="5" pos="5477">
          <p15:clr>
            <a:srgbClr val="A4A3A4"/>
          </p15:clr>
        </p15:guide>
        <p15:guide id="6" orient="horz" pos="471">
          <p15:clr>
            <a:srgbClr val="9AA0A6"/>
          </p15:clr>
        </p15:guide>
      </p15:sldGuideLst>
    </p:ext>
    <p:ext uri="{2D200454-40CA-4A62-9FC3-DE9A4176ACB9}">
      <p15:notesGuideLst>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5932"/>
        <p:guide pos="1914"/>
        <p:guide pos="3141"/>
        <p:guide pos="3819"/>
        <p:guide pos="5477"/>
        <p:guide pos="471" orient="horz"/>
      </p:guideLst>
    </p:cSldViewPr>
  </p:slideViewPr>
  <p:notesViewPr>
    <p:cSldViewPr snapToGrid="0">
      <p:cViewPr varScale="1">
        <p:scale>
          <a:sx n="100" d="100"/>
          <a:sy n="100" d="100"/>
        </p:scale>
        <p:origin x="0" y="0"/>
      </p:cViewPr>
      <p:guideLst>
        <p:guide pos="2880" orient="horz"/>
        <p:guide pos="2160"/>
      </p:guideLst>
    </p:cSldViewPr>
  </p:notesViewPr>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font" Target="fonts/Montserrat-regular.fntdata"/><Relationship Id="rId3" Type="http://schemas.openxmlformats.org/officeDocument/2006/relationships/presProps" Target="presProps.xml"/><Relationship Id="rId21" Type="http://schemas.openxmlformats.org/officeDocument/2006/relationships/font" Target="fonts/Montserrat-boldItalic.fntdata"/><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 Type="http://schemas.openxmlformats.org/officeDocument/2006/relationships/viewProps" Target="viewProps.xml"/><Relationship Id="rId20" Type="http://schemas.openxmlformats.org/officeDocument/2006/relationships/font" Target="fonts/Montserrat-italic.fntdata"/><Relationship Id="rId16" Type="http://schemas.openxmlformats.org/officeDocument/2006/relationships/slide" Target="slides/slide10.xml"/><Relationship Id="rId1" Type="http://schemas.openxmlformats.org/officeDocument/2006/relationships/theme" Target="theme/theme2.xml"/><Relationship Id="rId6" Type="http://schemas.openxmlformats.org/officeDocument/2006/relationships/notesMaster" Target="notesMasters/notesMaster1.xml"/><Relationship Id="rId11" Type="http://schemas.openxmlformats.org/officeDocument/2006/relationships/slide" Target="slides/slide5.xml"/><Relationship Id="rId24" Type="http://schemas.openxmlformats.org/officeDocument/2006/relationships/customXml" Target="../customXml/item3.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customXml" Target="../customXml/item2.xml"/><Relationship Id="rId10" Type="http://schemas.openxmlformats.org/officeDocument/2006/relationships/slide" Target="slides/slide4.xml"/><Relationship Id="rId19" Type="http://schemas.openxmlformats.org/officeDocument/2006/relationships/font" Target="fonts/Montserrat-bold.fntdata"/><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5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5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5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5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5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5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5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5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5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5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5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5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5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5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5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5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5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5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5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5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5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5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5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5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0" name="Shape 420"/>
        <p:cNvGrpSpPr/>
        <p:nvPr/>
      </p:nvGrpSpPr>
      <p:grpSpPr>
        <a:xfrm>
          <a:off x="0" y="0"/>
          <a:ext cx="0" cy="0"/>
          <a:chOff x="0" y="0"/>
          <a:chExt cx="0" cy="0"/>
        </a:xfrm>
      </p:grpSpPr>
      <p:sp>
        <p:nvSpPr>
          <p:cNvPr id="421" name="Google Shape;421;ga6d2f72696_0_49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2" name="Google Shape;422;ga6d2f72696_0_49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23" name="Google Shape;423;ga6d2f72696_0_49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1" name="Shape 581"/>
        <p:cNvGrpSpPr/>
        <p:nvPr/>
      </p:nvGrpSpPr>
      <p:grpSpPr>
        <a:xfrm>
          <a:off x="0" y="0"/>
          <a:ext cx="0" cy="0"/>
          <a:chOff x="0" y="0"/>
          <a:chExt cx="0" cy="0"/>
        </a:xfrm>
      </p:grpSpPr>
      <p:sp>
        <p:nvSpPr>
          <p:cNvPr id="582" name="Google Shape;582;g10281baf617_0_68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83" name="Google Shape;583;g10281baf617_0_68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584" name="Google Shape;584;g10281baf617_0_68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3" name="Shape 593"/>
        <p:cNvGrpSpPr/>
        <p:nvPr/>
      </p:nvGrpSpPr>
      <p:grpSpPr>
        <a:xfrm>
          <a:off x="0" y="0"/>
          <a:ext cx="0" cy="0"/>
          <a:chOff x="0" y="0"/>
          <a:chExt cx="0" cy="0"/>
        </a:xfrm>
      </p:grpSpPr>
      <p:sp>
        <p:nvSpPr>
          <p:cNvPr id="594" name="Google Shape;594;gfd2504422b_0_144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95" name="Google Shape;595;gfd2504422b_0_1440: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596" name="Google Shape;596;gfd2504422b_0_144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8" name="Shape 428"/>
        <p:cNvGrpSpPr/>
        <p:nvPr/>
      </p:nvGrpSpPr>
      <p:grpSpPr>
        <a:xfrm>
          <a:off x="0" y="0"/>
          <a:ext cx="0" cy="0"/>
          <a:chOff x="0" y="0"/>
          <a:chExt cx="0" cy="0"/>
        </a:xfrm>
      </p:grpSpPr>
      <p:sp>
        <p:nvSpPr>
          <p:cNvPr id="429" name="Google Shape;429;gfd2504422b_0_216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
        <p:nvSpPr>
          <p:cNvPr id="430" name="Google Shape;430;gfd2504422b_0_2160:notes"/>
          <p:cNvSpPr txBox="1"/>
          <p:nvPr>
            <p:ph idx="1" type="body"/>
          </p:nvPr>
        </p:nvSpPr>
        <p:spPr>
          <a:xfrm>
            <a:off x="685800" y="4400550"/>
            <a:ext cx="5486400" cy="36006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31" name="Google Shape;431;gfd2504422b_0_2160:notes"/>
          <p:cNvSpPr txBox="1"/>
          <p:nvPr>
            <p:ph idx="12" type="sldNum"/>
          </p:nvPr>
        </p:nvSpPr>
        <p:spPr>
          <a:xfrm>
            <a:off x="3884613" y="8685213"/>
            <a:ext cx="2971800" cy="4587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5" name="Shape 435"/>
        <p:cNvGrpSpPr/>
        <p:nvPr/>
      </p:nvGrpSpPr>
      <p:grpSpPr>
        <a:xfrm>
          <a:off x="0" y="0"/>
          <a:ext cx="0" cy="0"/>
          <a:chOff x="0" y="0"/>
          <a:chExt cx="0" cy="0"/>
        </a:xfrm>
      </p:grpSpPr>
      <p:sp>
        <p:nvSpPr>
          <p:cNvPr id="436" name="Google Shape;436;g10281baf617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37" name="Google Shape;437;g10281baf617_0_0: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438" name="Google Shape;438;g10281baf617_0_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400"/>
              <a:buFont typeface="Arial"/>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1" name="Shape 441"/>
        <p:cNvGrpSpPr/>
        <p:nvPr/>
      </p:nvGrpSpPr>
      <p:grpSpPr>
        <a:xfrm>
          <a:off x="0" y="0"/>
          <a:ext cx="0" cy="0"/>
          <a:chOff x="0" y="0"/>
          <a:chExt cx="0" cy="0"/>
        </a:xfrm>
      </p:grpSpPr>
      <p:sp>
        <p:nvSpPr>
          <p:cNvPr id="442" name="Google Shape;442;g10281baf617_0_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3" name="Google Shape;443;g10281baf617_0_5:notes"/>
          <p:cNvSpPr txBox="1"/>
          <p:nvPr>
            <p:ph idx="1" type="body"/>
          </p:nvPr>
        </p:nvSpPr>
        <p:spPr>
          <a:xfrm>
            <a:off x="685800" y="4400550"/>
            <a:ext cx="5486400" cy="36006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lang="en-US" sz="1000">
                <a:latin typeface="Montserrat"/>
                <a:ea typeface="Montserrat"/>
                <a:cs typeface="Montserrat"/>
                <a:sym typeface="Montserrat"/>
              </a:rPr>
              <a:t>We are partnering with Microsoft and their Azure Digital Twin, or ADT, to offer a fully featured Simulation Digital Twin platform. It connects existing IoT and edge devices that enable clients to monitor the real world and track that data to create an accurate historical record. Combined with Cosmo Tech’s Simulation Digital Twin and its holistic, 360° simulation capacity, the resulting platform enables accurate prediction of the future state of a system, and the generation of action plans that are robust, resilient, sustainable, and optimized.</a:t>
            </a:r>
            <a:endParaRPr sz="1000">
              <a:latin typeface="Montserrat"/>
              <a:ea typeface="Montserrat"/>
              <a:cs typeface="Montserrat"/>
              <a:sym typeface="Montserrat"/>
            </a:endParaRPr>
          </a:p>
          <a:p>
            <a:pPr indent="0" lvl="0" marL="0" rtl="0" algn="just">
              <a:lnSpc>
                <a:spcPct val="115000"/>
              </a:lnSpc>
              <a:spcBef>
                <a:spcPts val="1200"/>
              </a:spcBef>
              <a:spcAft>
                <a:spcPts val="0"/>
              </a:spcAft>
              <a:buSzPts val="1100"/>
              <a:buNone/>
            </a:pPr>
            <a:r>
              <a:rPr lang="en-US" sz="1100">
                <a:solidFill>
                  <a:srgbClr val="222222"/>
                </a:solidFill>
                <a:latin typeface="Montserrat"/>
                <a:ea typeface="Montserrat"/>
                <a:cs typeface="Montserrat"/>
                <a:sym typeface="Montserrat"/>
              </a:rPr>
              <a:t> Go to market commun et co sell</a:t>
            </a:r>
            <a:endParaRPr sz="1100">
              <a:solidFill>
                <a:srgbClr val="222222"/>
              </a:solidFill>
              <a:latin typeface="Montserrat"/>
              <a:ea typeface="Montserrat"/>
              <a:cs typeface="Montserrat"/>
              <a:sym typeface="Montserrat"/>
            </a:endParaRPr>
          </a:p>
          <a:p>
            <a:pPr indent="0" lvl="0" marL="0" rtl="0" algn="just">
              <a:lnSpc>
                <a:spcPct val="115000"/>
              </a:lnSpc>
              <a:spcBef>
                <a:spcPts val="1200"/>
              </a:spcBef>
              <a:spcAft>
                <a:spcPts val="0"/>
              </a:spcAft>
              <a:buClr>
                <a:srgbClr val="282F33"/>
              </a:buClr>
              <a:buSzPts val="1100"/>
              <a:buFont typeface="Arial"/>
              <a:buNone/>
            </a:pPr>
            <a:r>
              <a:t/>
            </a:r>
            <a:endParaRPr sz="1100">
              <a:solidFill>
                <a:srgbClr val="222222"/>
              </a:solidFill>
              <a:latin typeface="Montserrat"/>
              <a:ea typeface="Montserrat"/>
              <a:cs typeface="Montserrat"/>
              <a:sym typeface="Montserrat"/>
            </a:endParaRPr>
          </a:p>
          <a:p>
            <a:pPr indent="0" lvl="0" marL="0" rtl="0" algn="just">
              <a:lnSpc>
                <a:spcPct val="115000"/>
              </a:lnSpc>
              <a:spcBef>
                <a:spcPts val="1200"/>
              </a:spcBef>
              <a:spcAft>
                <a:spcPts val="0"/>
              </a:spcAft>
              <a:buClr>
                <a:srgbClr val="282F33"/>
              </a:buClr>
              <a:buSzPts val="1100"/>
              <a:buFont typeface="Arial"/>
              <a:buNone/>
            </a:pPr>
            <a:r>
              <a:t/>
            </a:r>
            <a:endParaRPr>
              <a:solidFill>
                <a:srgbClr val="282F33"/>
              </a:solidFill>
            </a:endParaRPr>
          </a:p>
          <a:p>
            <a:pPr indent="0" lvl="0" marL="0" rtl="0" algn="l">
              <a:lnSpc>
                <a:spcPct val="90000"/>
              </a:lnSpc>
              <a:spcBef>
                <a:spcPts val="1200"/>
              </a:spcBef>
              <a:spcAft>
                <a:spcPts val="0"/>
              </a:spcAft>
              <a:buSzPts val="2800"/>
              <a:buNone/>
            </a:pPr>
            <a:r>
              <a:t/>
            </a:r>
            <a:endParaRPr b="1" sz="1000">
              <a:latin typeface="Montserrat"/>
              <a:ea typeface="Montserrat"/>
              <a:cs typeface="Montserrat"/>
              <a:sym typeface="Montserrat"/>
            </a:endParaRPr>
          </a:p>
          <a:p>
            <a:pPr indent="0" lvl="0" marL="0" rtl="0" algn="l">
              <a:lnSpc>
                <a:spcPct val="90000"/>
              </a:lnSpc>
              <a:spcBef>
                <a:spcPts val="0"/>
              </a:spcBef>
              <a:spcAft>
                <a:spcPts val="0"/>
              </a:spcAft>
              <a:buSzPts val="2800"/>
              <a:buNone/>
            </a:pPr>
            <a:r>
              <a:t/>
            </a:r>
            <a:endParaRPr b="1" sz="1000">
              <a:latin typeface="Montserrat"/>
              <a:ea typeface="Montserrat"/>
              <a:cs typeface="Montserrat"/>
              <a:sym typeface="Montserrat"/>
            </a:endParaRPr>
          </a:p>
          <a:p>
            <a:pPr indent="0" lvl="0" marL="0" rtl="0" algn="l">
              <a:lnSpc>
                <a:spcPct val="90000"/>
              </a:lnSpc>
              <a:spcBef>
                <a:spcPts val="0"/>
              </a:spcBef>
              <a:spcAft>
                <a:spcPts val="0"/>
              </a:spcAft>
              <a:buClr>
                <a:schemeClr val="dk1"/>
              </a:buClr>
              <a:buSzPts val="2800"/>
              <a:buFont typeface="Arial"/>
              <a:buNone/>
            </a:pPr>
            <a:r>
              <a:rPr b="1" lang="en-US" sz="1000">
                <a:latin typeface="Montserrat"/>
                <a:ea typeface="Montserrat"/>
                <a:cs typeface="Montserrat"/>
                <a:sym typeface="Montserrat"/>
              </a:rPr>
              <a:t>Azure and Azure Digital Twin</a:t>
            </a:r>
            <a:br>
              <a:rPr b="1" lang="en-US" sz="1000">
                <a:latin typeface="Montserrat"/>
                <a:ea typeface="Montserrat"/>
                <a:cs typeface="Montserrat"/>
                <a:sym typeface="Montserrat"/>
              </a:rPr>
            </a:br>
            <a:r>
              <a:rPr lang="en-US" sz="1000">
                <a:latin typeface="Montserrat"/>
                <a:ea typeface="Montserrat"/>
                <a:cs typeface="Montserrat"/>
                <a:sym typeface="Montserrat"/>
              </a:rPr>
              <a:t>for a unified, comprehensive data modelling, connected </a:t>
            </a:r>
            <a:br>
              <a:rPr lang="en-US" sz="1000">
                <a:latin typeface="Montserrat"/>
                <a:ea typeface="Montserrat"/>
                <a:cs typeface="Montserrat"/>
                <a:sym typeface="Montserrat"/>
              </a:rPr>
            </a:br>
            <a:r>
              <a:rPr lang="en-US" sz="1000">
                <a:latin typeface="Montserrat"/>
                <a:ea typeface="Montserrat"/>
                <a:cs typeface="Montserrat"/>
                <a:sym typeface="Montserrat"/>
              </a:rPr>
              <a:t>to the real world </a:t>
            </a:r>
            <a:endParaRPr sz="1000"/>
          </a:p>
        </p:txBody>
      </p:sp>
      <p:sp>
        <p:nvSpPr>
          <p:cNvPr id="444" name="Google Shape;444;g10281baf617_0_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2" name="Shape 462"/>
        <p:cNvGrpSpPr/>
        <p:nvPr/>
      </p:nvGrpSpPr>
      <p:grpSpPr>
        <a:xfrm>
          <a:off x="0" y="0"/>
          <a:ext cx="0" cy="0"/>
          <a:chOff x="0" y="0"/>
          <a:chExt cx="0" cy="0"/>
        </a:xfrm>
      </p:grpSpPr>
      <p:sp>
        <p:nvSpPr>
          <p:cNvPr id="463" name="Google Shape;463;g10281baf617_0_3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4" name="Google Shape;464;g10281baf617_0_329: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465" name="Google Shape;465;g10281baf617_0_32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1" name="Shape 471"/>
        <p:cNvGrpSpPr/>
        <p:nvPr/>
      </p:nvGrpSpPr>
      <p:grpSpPr>
        <a:xfrm>
          <a:off x="0" y="0"/>
          <a:ext cx="0" cy="0"/>
          <a:chOff x="0" y="0"/>
          <a:chExt cx="0" cy="0"/>
        </a:xfrm>
      </p:grpSpPr>
      <p:sp>
        <p:nvSpPr>
          <p:cNvPr id="472" name="Google Shape;472;g10281baf617_0_47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73" name="Google Shape;473;g10281baf617_0_470:notes"/>
          <p:cNvSpPr txBox="1"/>
          <p:nvPr>
            <p:ph idx="1" type="body"/>
          </p:nvPr>
        </p:nvSpPr>
        <p:spPr>
          <a:xfrm>
            <a:off x="685800" y="4400550"/>
            <a:ext cx="5486400" cy="3600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474" name="Google Shape;474;g10281baf617_0_47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5" name="Shape 495"/>
        <p:cNvGrpSpPr/>
        <p:nvPr/>
      </p:nvGrpSpPr>
      <p:grpSpPr>
        <a:xfrm>
          <a:off x="0" y="0"/>
          <a:ext cx="0" cy="0"/>
          <a:chOff x="0" y="0"/>
          <a:chExt cx="0" cy="0"/>
        </a:xfrm>
      </p:grpSpPr>
      <p:sp>
        <p:nvSpPr>
          <p:cNvPr id="496" name="Google Shape;496;g101fe0c3d56_3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7" name="Google Shape;497;g101fe0c3d56_3_0:notes"/>
          <p:cNvSpPr txBox="1"/>
          <p:nvPr>
            <p:ph idx="1" type="body"/>
          </p:nvPr>
        </p:nvSpPr>
        <p:spPr>
          <a:xfrm>
            <a:off x="685800" y="4343400"/>
            <a:ext cx="5486400" cy="41148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5" name="Shape 525"/>
        <p:cNvGrpSpPr/>
        <p:nvPr/>
      </p:nvGrpSpPr>
      <p:grpSpPr>
        <a:xfrm>
          <a:off x="0" y="0"/>
          <a:ext cx="0" cy="0"/>
          <a:chOff x="0" y="0"/>
          <a:chExt cx="0" cy="0"/>
        </a:xfrm>
      </p:grpSpPr>
      <p:sp>
        <p:nvSpPr>
          <p:cNvPr id="526" name="Google Shape;526;g10281baf617_0_6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27" name="Google Shape;527;g10281baf617_0_62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rPr lang="en-US"/>
              <a:t>Expliquer qu’on a deux parties d’optimisation</a:t>
            </a:r>
            <a:endParaRPr/>
          </a:p>
        </p:txBody>
      </p:sp>
      <p:sp>
        <p:nvSpPr>
          <p:cNvPr id="528" name="Google Shape;528;g10281baf617_0_62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3" name="Shape 543"/>
        <p:cNvGrpSpPr/>
        <p:nvPr/>
      </p:nvGrpSpPr>
      <p:grpSpPr>
        <a:xfrm>
          <a:off x="0" y="0"/>
          <a:ext cx="0" cy="0"/>
          <a:chOff x="0" y="0"/>
          <a:chExt cx="0" cy="0"/>
        </a:xfrm>
      </p:grpSpPr>
      <p:sp>
        <p:nvSpPr>
          <p:cNvPr id="544" name="Google Shape;544;g10281baf617_0_638: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
        <p:nvSpPr>
          <p:cNvPr id="545" name="Google Shape;545;g10281baf617_0_63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1.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 Id="rId3" Type="http://schemas.openxmlformats.org/officeDocument/2006/relationships/image" Target="../media/image4.png"/><Relationship Id="rId4"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0.png"/><Relationship Id="rId3" Type="http://schemas.openxmlformats.org/officeDocument/2006/relationships/image" Target="../media/image4.png"/><Relationship Id="rId4"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 Id="rId3" Type="http://schemas.openxmlformats.org/officeDocument/2006/relationships/image" Target="../media/image10.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 Id="rId3" Type="http://schemas.openxmlformats.org/officeDocument/2006/relationships/image" Target="../media/image9.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2.png"/><Relationship Id="rId3" Type="http://schemas.openxmlformats.org/officeDocument/2006/relationships/image" Target="../media/image11.png"/><Relationship Id="rId4" Type="http://schemas.openxmlformats.org/officeDocument/2006/relationships/image" Target="../media/image9.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 Id="rId3" Type="http://schemas.openxmlformats.org/officeDocument/2006/relationships/image" Target="../media/image10.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 Id="rId3"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4.jpg"/><Relationship Id="rId3" Type="http://schemas.openxmlformats.org/officeDocument/2006/relationships/image" Target="../media/image15.png"/><Relationship Id="rId4" Type="http://schemas.openxmlformats.org/officeDocument/2006/relationships/image" Target="../media/image13.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 Id="rId3" Type="http://schemas.openxmlformats.org/officeDocument/2006/relationships/image" Target="../media/image10.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 Id="rId3" Type="http://schemas.openxmlformats.org/officeDocument/2006/relationships/image" Target="../media/image10.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0.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6.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6.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9.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 Id="rId3" Type="http://schemas.openxmlformats.org/officeDocument/2006/relationships/image" Target="../media/image1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png"/><Relationship Id="rId3" Type="http://schemas.openxmlformats.org/officeDocument/2006/relationships/image" Target="../media/image10.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8.png"/><Relationship Id="rId3" Type="http://schemas.openxmlformats.org/officeDocument/2006/relationships/image" Target="../media/image10.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7.jpg"/><Relationship Id="rId3" Type="http://schemas.openxmlformats.org/officeDocument/2006/relationships/image" Target="../media/image13.png"/><Relationship Id="rId4" Type="http://schemas.openxmlformats.org/officeDocument/2006/relationships/image" Target="../media/image15.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9.jpg"/><Relationship Id="rId3" Type="http://schemas.openxmlformats.org/officeDocument/2006/relationships/image" Target="../media/image13.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png"/><Relationship Id="rId3" Type="http://schemas.openxmlformats.org/officeDocument/2006/relationships/image" Target="../media/image9.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6.png"/><Relationship Id="rId3" Type="http://schemas.openxmlformats.org/officeDocument/2006/relationships/image" Target="../media/image22.png"/><Relationship Id="rId4" Type="http://schemas.openxmlformats.org/officeDocument/2006/relationships/image" Target="../media/image24.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7.png"/><Relationship Id="rId3" Type="http://schemas.openxmlformats.org/officeDocument/2006/relationships/image" Target="../media/image22.png"/><Relationship Id="rId4" Type="http://schemas.openxmlformats.org/officeDocument/2006/relationships/image" Target="../media/image24.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7.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8.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3.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0.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1.pn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9.pn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5.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0.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5.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1.png"/></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9.png"/></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3.jpg"/><Relationship Id="rId3" Type="http://schemas.openxmlformats.org/officeDocument/2006/relationships/image" Target="../media/image32.png"/><Relationship Id="rId4" Type="http://schemas.openxmlformats.org/officeDocument/2006/relationships/image" Target="../media/image36.pn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5.png"/></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1.pn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9.png"/></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1.pn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7.png"/></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0.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3.png"/></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3.png"/></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4.png"/><Relationship Id="rId3" Type="http://schemas.openxmlformats.org/officeDocument/2006/relationships/image" Target="../media/image38.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7.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with image">
  <p:cSld name="Agenda Layout">
    <p:bg>
      <p:bgPr>
        <a:solidFill>
          <a:schemeClr val="dk1"/>
        </a:solidFill>
      </p:bgPr>
    </p:bg>
    <p:spTree>
      <p:nvGrpSpPr>
        <p:cNvPr id="12" name="Shape 12"/>
        <p:cNvGrpSpPr/>
        <p:nvPr/>
      </p:nvGrpSpPr>
      <p:grpSpPr>
        <a:xfrm>
          <a:off x="0" y="0"/>
          <a:ext cx="0" cy="0"/>
          <a:chOff x="0" y="0"/>
          <a:chExt cx="0" cy="0"/>
        </a:xfrm>
      </p:grpSpPr>
      <p:pic>
        <p:nvPicPr>
          <p:cNvPr id="13" name="Google Shape;13;p2"/>
          <p:cNvPicPr preferRelativeResize="0"/>
          <p:nvPr/>
        </p:nvPicPr>
        <p:blipFill rotWithShape="1">
          <a:blip r:embed="rId2">
            <a:alphaModFix/>
          </a:blip>
          <a:srcRect b="13803" l="0" r="0" t="13811"/>
          <a:stretch/>
        </p:blipFill>
        <p:spPr>
          <a:xfrm>
            <a:off x="0" y="-1"/>
            <a:ext cx="9144000" cy="2933623"/>
          </a:xfrm>
          <a:prstGeom prst="rect">
            <a:avLst/>
          </a:prstGeom>
          <a:noFill/>
          <a:ln>
            <a:noFill/>
          </a:ln>
        </p:spPr>
      </p:pic>
      <p:sp>
        <p:nvSpPr>
          <p:cNvPr id="14" name="Google Shape;14;p2"/>
          <p:cNvSpPr/>
          <p:nvPr/>
        </p:nvSpPr>
        <p:spPr>
          <a:xfrm>
            <a:off x="0" y="-37"/>
            <a:ext cx="9144000" cy="2933700"/>
          </a:xfrm>
          <a:prstGeom prst="rect">
            <a:avLst/>
          </a:prstGeom>
          <a:gradFill>
            <a:gsLst>
              <a:gs pos="0">
                <a:srgbClr val="1A1F22">
                  <a:alpha val="81960"/>
                </a:srgbClr>
              </a:gs>
              <a:gs pos="92000">
                <a:srgbClr val="292F33">
                  <a:alpha val="0"/>
                </a:srgbClr>
              </a:gs>
              <a:gs pos="100000">
                <a:srgbClr val="292F33">
                  <a:alpha val="0"/>
                </a:srgbClr>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FFFFFF"/>
              </a:solidFill>
              <a:latin typeface="Arial"/>
              <a:ea typeface="Arial"/>
              <a:cs typeface="Arial"/>
              <a:sym typeface="Arial"/>
            </a:endParaRPr>
          </a:p>
        </p:txBody>
      </p:sp>
      <p:pic>
        <p:nvPicPr>
          <p:cNvPr id="15" name="Google Shape;15;p2"/>
          <p:cNvPicPr preferRelativeResize="0"/>
          <p:nvPr/>
        </p:nvPicPr>
        <p:blipFill>
          <a:blip r:embed="rId3">
            <a:alphaModFix/>
          </a:blip>
          <a:stretch>
            <a:fillRect/>
          </a:stretch>
        </p:blipFill>
        <p:spPr>
          <a:xfrm>
            <a:off x="392125" y="-58625"/>
            <a:ext cx="2139175" cy="1512501"/>
          </a:xfrm>
          <a:prstGeom prst="rect">
            <a:avLst/>
          </a:prstGeom>
          <a:noFill/>
          <a:ln>
            <a:noFill/>
          </a:ln>
        </p:spPr>
      </p:pic>
      <p:pic>
        <p:nvPicPr>
          <p:cNvPr id="16" name="Google Shape;16;p2"/>
          <p:cNvPicPr preferRelativeResize="0"/>
          <p:nvPr/>
        </p:nvPicPr>
        <p:blipFill rotWithShape="1">
          <a:blip r:embed="rId4">
            <a:alphaModFix/>
          </a:blip>
          <a:srcRect b="21480" l="0" r="0" t="21480"/>
          <a:stretch/>
        </p:blipFill>
        <p:spPr>
          <a:xfrm flipH="1">
            <a:off x="0" y="774425"/>
            <a:ext cx="7135925" cy="2159249"/>
          </a:xfrm>
          <a:prstGeom prst="rect">
            <a:avLst/>
          </a:prstGeom>
          <a:noFill/>
          <a:ln>
            <a:noFill/>
          </a:ln>
        </p:spPr>
      </p:pic>
      <p:sp>
        <p:nvSpPr>
          <p:cNvPr id="17" name="Google Shape;17;p2"/>
          <p:cNvSpPr txBox="1"/>
          <p:nvPr>
            <p:ph type="title"/>
          </p:nvPr>
        </p:nvSpPr>
        <p:spPr>
          <a:xfrm>
            <a:off x="1000950" y="3571275"/>
            <a:ext cx="7219800" cy="531900"/>
          </a:xfrm>
          <a:prstGeom prst="rect">
            <a:avLst/>
          </a:prstGeom>
        </p:spPr>
        <p:txBody>
          <a:bodyPr anchorCtr="0" anchor="ctr" bIns="45700" lIns="0" spcFirstLastPara="1" rIns="0" wrap="square" tIns="45700">
            <a:noAutofit/>
          </a:bodyPr>
          <a:lstStyle>
            <a:lvl1pPr lvl="0" rtl="0" algn="r">
              <a:spcBef>
                <a:spcPts val="0"/>
              </a:spcBef>
              <a:spcAft>
                <a:spcPts val="0"/>
              </a:spcAft>
              <a:buNone/>
              <a:defRPr sz="3000">
                <a:solidFill>
                  <a:srgbClr val="FFFFFF"/>
                </a:solidFill>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
        <p:nvSpPr>
          <p:cNvPr id="18" name="Google Shape;18;p2"/>
          <p:cNvSpPr txBox="1"/>
          <p:nvPr>
            <p:ph idx="1" type="subTitle"/>
          </p:nvPr>
        </p:nvSpPr>
        <p:spPr>
          <a:xfrm>
            <a:off x="1000950" y="4052750"/>
            <a:ext cx="7194300" cy="407100"/>
          </a:xfrm>
          <a:prstGeom prst="rect">
            <a:avLst/>
          </a:prstGeom>
        </p:spPr>
        <p:txBody>
          <a:bodyPr anchorCtr="0" anchor="ctr" bIns="45700" lIns="0" spcFirstLastPara="1" rIns="0" wrap="square" tIns="45700">
            <a:noAutofit/>
          </a:bodyPr>
          <a:lstStyle>
            <a:lvl1pPr lvl="0" rtl="0" algn="r">
              <a:spcBef>
                <a:spcPts val="1000"/>
              </a:spcBef>
              <a:spcAft>
                <a:spcPts val="0"/>
              </a:spcAft>
              <a:buNone/>
              <a:defRPr b="1">
                <a:solidFill>
                  <a:schemeClr val="accent2"/>
                </a:solidFill>
              </a:defRPr>
            </a:lvl1pPr>
            <a:lvl2pPr lvl="1" rtl="0">
              <a:spcBef>
                <a:spcPts val="1000"/>
              </a:spcBef>
              <a:spcAft>
                <a:spcPts val="0"/>
              </a:spcAft>
              <a:buNone/>
              <a:defRPr/>
            </a:lvl2pPr>
            <a:lvl3pPr lvl="2" rtl="0">
              <a:spcBef>
                <a:spcPts val="1000"/>
              </a:spcBef>
              <a:spcAft>
                <a:spcPts val="0"/>
              </a:spcAft>
              <a:buNone/>
              <a:defRPr/>
            </a:lvl3pPr>
            <a:lvl4pPr lvl="3" rtl="0">
              <a:spcBef>
                <a:spcPts val="1000"/>
              </a:spcBef>
              <a:spcAft>
                <a:spcPts val="0"/>
              </a:spcAft>
              <a:buNone/>
              <a:defRPr/>
            </a:lvl4pPr>
            <a:lvl5pPr lvl="4" rtl="0">
              <a:spcBef>
                <a:spcPts val="1000"/>
              </a:spcBef>
              <a:spcAft>
                <a:spcPts val="0"/>
              </a:spcAft>
              <a:buNone/>
              <a:defRPr/>
            </a:lvl5pPr>
            <a:lvl6pPr lvl="5" rtl="0">
              <a:spcBef>
                <a:spcPts val="1000"/>
              </a:spcBef>
              <a:spcAft>
                <a:spcPts val="0"/>
              </a:spcAft>
              <a:buNone/>
              <a:defRPr/>
            </a:lvl6pPr>
            <a:lvl7pPr lvl="6" rtl="0">
              <a:spcBef>
                <a:spcPts val="1000"/>
              </a:spcBef>
              <a:spcAft>
                <a:spcPts val="0"/>
              </a:spcAft>
              <a:buNone/>
              <a:defRPr/>
            </a:lvl7pPr>
            <a:lvl8pPr lvl="7" rtl="0">
              <a:spcBef>
                <a:spcPts val="1000"/>
              </a:spcBef>
              <a:spcAft>
                <a:spcPts val="0"/>
              </a:spcAft>
              <a:buNone/>
              <a:defRPr/>
            </a:lvl8pPr>
            <a:lvl9pPr lvl="8" rtl="0">
              <a:spcBef>
                <a:spcPts val="1000"/>
              </a:spcBef>
              <a:spcAft>
                <a:spcPts val="0"/>
              </a:spcAft>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p:cSld name="CUSTOM_1">
    <p:bg>
      <p:bgPr>
        <a:solidFill>
          <a:schemeClr val="dk1"/>
        </a:solidFill>
      </p:bgPr>
    </p:bg>
    <p:spTree>
      <p:nvGrpSpPr>
        <p:cNvPr id="78" name="Shape 78"/>
        <p:cNvGrpSpPr/>
        <p:nvPr/>
      </p:nvGrpSpPr>
      <p:grpSpPr>
        <a:xfrm>
          <a:off x="0" y="0"/>
          <a:ext cx="0" cy="0"/>
          <a:chOff x="0" y="0"/>
          <a:chExt cx="0" cy="0"/>
        </a:xfrm>
      </p:grpSpPr>
      <p:pic>
        <p:nvPicPr>
          <p:cNvPr id="79" name="Google Shape;79;p11"/>
          <p:cNvPicPr preferRelativeResize="0"/>
          <p:nvPr/>
        </p:nvPicPr>
        <p:blipFill rotWithShape="1">
          <a:blip r:embed="rId2">
            <a:alphaModFix amt="56000"/>
          </a:blip>
          <a:srcRect b="0" l="5424" r="4760" t="13269"/>
          <a:stretch/>
        </p:blipFill>
        <p:spPr>
          <a:xfrm>
            <a:off x="0" y="0"/>
            <a:ext cx="9144000" cy="5143500"/>
          </a:xfrm>
          <a:prstGeom prst="rect">
            <a:avLst/>
          </a:prstGeom>
          <a:noFill/>
          <a:ln>
            <a:noFill/>
          </a:ln>
        </p:spPr>
      </p:pic>
      <p:pic>
        <p:nvPicPr>
          <p:cNvPr id="80" name="Google Shape;80;p11"/>
          <p:cNvPicPr preferRelativeResize="0"/>
          <p:nvPr/>
        </p:nvPicPr>
        <p:blipFill rotWithShape="1">
          <a:blip r:embed="rId3">
            <a:alphaModFix/>
          </a:blip>
          <a:srcRect b="35894" l="0" r="0" t="35894"/>
          <a:stretch/>
        </p:blipFill>
        <p:spPr>
          <a:xfrm>
            <a:off x="7848200" y="4828075"/>
            <a:ext cx="1028226" cy="111925"/>
          </a:xfrm>
          <a:prstGeom prst="rect">
            <a:avLst/>
          </a:prstGeom>
          <a:noFill/>
          <a:ln>
            <a:noFill/>
          </a:ln>
        </p:spPr>
      </p:pic>
      <p:pic>
        <p:nvPicPr>
          <p:cNvPr id="81" name="Google Shape;81;p11"/>
          <p:cNvPicPr preferRelativeResize="0"/>
          <p:nvPr/>
        </p:nvPicPr>
        <p:blipFill rotWithShape="1">
          <a:blip r:embed="rId4">
            <a:alphaModFix/>
          </a:blip>
          <a:srcRect b="33589" l="0" r="0" t="-23980"/>
          <a:stretch/>
        </p:blipFill>
        <p:spPr>
          <a:xfrm flipH="1">
            <a:off x="-1" y="1858475"/>
            <a:ext cx="6478051" cy="3285025"/>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1">
  <p:cSld name="CUSTOM_1_1">
    <p:bg>
      <p:bgPr>
        <a:solidFill>
          <a:schemeClr val="dk1"/>
        </a:solidFill>
      </p:bgPr>
    </p:bg>
    <p:spTree>
      <p:nvGrpSpPr>
        <p:cNvPr id="82" name="Shape 82"/>
        <p:cNvGrpSpPr/>
        <p:nvPr/>
      </p:nvGrpSpPr>
      <p:grpSpPr>
        <a:xfrm>
          <a:off x="0" y="0"/>
          <a:ext cx="0" cy="0"/>
          <a:chOff x="0" y="0"/>
          <a:chExt cx="0" cy="0"/>
        </a:xfrm>
      </p:grpSpPr>
      <p:grpSp>
        <p:nvGrpSpPr>
          <p:cNvPr id="83" name="Google Shape;83;p12"/>
          <p:cNvGrpSpPr/>
          <p:nvPr/>
        </p:nvGrpSpPr>
        <p:grpSpPr>
          <a:xfrm>
            <a:off x="-1" y="0"/>
            <a:ext cx="9144000" cy="5143500"/>
            <a:chOff x="-1" y="0"/>
            <a:chExt cx="9144000" cy="5143500"/>
          </a:xfrm>
        </p:grpSpPr>
        <p:pic>
          <p:nvPicPr>
            <p:cNvPr id="84" name="Google Shape;84;p12"/>
            <p:cNvPicPr preferRelativeResize="0"/>
            <p:nvPr/>
          </p:nvPicPr>
          <p:blipFill rotWithShape="1">
            <a:blip r:embed="rId2">
              <a:alphaModFix amt="71000"/>
            </a:blip>
            <a:srcRect b="10450" l="-10" r="10" t="14531"/>
            <a:stretch/>
          </p:blipFill>
          <p:spPr>
            <a:xfrm>
              <a:off x="0" y="0"/>
              <a:ext cx="9143999" cy="5143500"/>
            </a:xfrm>
            <a:prstGeom prst="rect">
              <a:avLst/>
            </a:prstGeom>
            <a:noFill/>
            <a:ln>
              <a:noFill/>
            </a:ln>
          </p:spPr>
        </p:pic>
        <p:pic>
          <p:nvPicPr>
            <p:cNvPr id="85" name="Google Shape;85;p12"/>
            <p:cNvPicPr preferRelativeResize="0"/>
            <p:nvPr/>
          </p:nvPicPr>
          <p:blipFill rotWithShape="1">
            <a:blip r:embed="rId3">
              <a:alphaModFix/>
            </a:blip>
            <a:srcRect b="35894" l="0" r="0" t="35894"/>
            <a:stretch/>
          </p:blipFill>
          <p:spPr>
            <a:xfrm>
              <a:off x="7848200" y="4828075"/>
              <a:ext cx="1028226" cy="111925"/>
            </a:xfrm>
            <a:prstGeom prst="rect">
              <a:avLst/>
            </a:prstGeom>
            <a:noFill/>
            <a:ln>
              <a:noFill/>
            </a:ln>
          </p:spPr>
        </p:pic>
        <p:pic>
          <p:nvPicPr>
            <p:cNvPr id="86" name="Google Shape;86;p12"/>
            <p:cNvPicPr preferRelativeResize="0"/>
            <p:nvPr/>
          </p:nvPicPr>
          <p:blipFill rotWithShape="1">
            <a:blip r:embed="rId4">
              <a:alphaModFix/>
            </a:blip>
            <a:srcRect b="33589" l="0" r="0" t="-23980"/>
            <a:stretch/>
          </p:blipFill>
          <p:spPr>
            <a:xfrm flipH="1">
              <a:off x="-1" y="1858475"/>
              <a:ext cx="6478051" cy="3285025"/>
            </a:xfrm>
            <a:prstGeom prst="rect">
              <a:avLst/>
            </a:prstGeom>
            <a:noFill/>
            <a:ln>
              <a:noFill/>
            </a:ln>
          </p:spPr>
        </p:pic>
      </p:grpSp>
      <p:sp>
        <p:nvSpPr>
          <p:cNvPr id="87" name="Google Shape;87;p12"/>
          <p:cNvSpPr txBox="1"/>
          <p:nvPr>
            <p:ph type="title"/>
          </p:nvPr>
        </p:nvSpPr>
        <p:spPr>
          <a:xfrm>
            <a:off x="1241150" y="1861725"/>
            <a:ext cx="6801000" cy="1638600"/>
          </a:xfrm>
          <a:prstGeom prst="rect">
            <a:avLst/>
          </a:prstGeom>
        </p:spPr>
        <p:txBody>
          <a:bodyPr anchorCtr="0" anchor="ctr" bIns="45700" lIns="0" spcFirstLastPara="1" rIns="0" wrap="square" tIns="45700">
            <a:noAutofit/>
          </a:bodyPr>
          <a:lstStyle>
            <a:lvl1pPr lvl="0" rtl="0" algn="ctr">
              <a:spcBef>
                <a:spcPts val="0"/>
              </a:spcBef>
              <a:spcAft>
                <a:spcPts val="0"/>
              </a:spcAft>
              <a:buNone/>
              <a:defRPr>
                <a:solidFill>
                  <a:srgbClr val="FFFFFF"/>
                </a:solidFill>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white">
  <p:cSld name="Agenda Layout_1_2">
    <p:bg>
      <p:bgPr>
        <a:solidFill>
          <a:schemeClr val="lt2"/>
        </a:solidFill>
      </p:bgPr>
    </p:bg>
    <p:spTree>
      <p:nvGrpSpPr>
        <p:cNvPr id="91" name="Shape 91"/>
        <p:cNvGrpSpPr/>
        <p:nvPr/>
      </p:nvGrpSpPr>
      <p:grpSpPr>
        <a:xfrm>
          <a:off x="0" y="0"/>
          <a:ext cx="0" cy="0"/>
          <a:chOff x="0" y="0"/>
          <a:chExt cx="0" cy="0"/>
        </a:xfrm>
      </p:grpSpPr>
      <p:pic>
        <p:nvPicPr>
          <p:cNvPr id="92" name="Google Shape;92;p14"/>
          <p:cNvPicPr preferRelativeResize="0"/>
          <p:nvPr/>
        </p:nvPicPr>
        <p:blipFill rotWithShape="1">
          <a:blip r:embed="rId2">
            <a:alphaModFix/>
          </a:blip>
          <a:srcRect b="0" l="0" r="0" t="0"/>
          <a:stretch/>
        </p:blipFill>
        <p:spPr>
          <a:xfrm>
            <a:off x="7848200" y="4828075"/>
            <a:ext cx="1028226" cy="111925"/>
          </a:xfrm>
          <a:prstGeom prst="rect">
            <a:avLst/>
          </a:prstGeom>
          <a:noFill/>
          <a:ln>
            <a:noFill/>
          </a:ln>
        </p:spPr>
      </p:pic>
      <p:sp>
        <p:nvSpPr>
          <p:cNvPr id="93" name="Google Shape;93;p14"/>
          <p:cNvSpPr txBox="1"/>
          <p:nvPr>
            <p:ph idx="1" type="subTitle"/>
          </p:nvPr>
        </p:nvSpPr>
        <p:spPr>
          <a:xfrm>
            <a:off x="342900" y="4724022"/>
            <a:ext cx="5015400" cy="335400"/>
          </a:xfrm>
          <a:prstGeom prst="rect">
            <a:avLst/>
          </a:prstGeom>
          <a:noFill/>
          <a:ln>
            <a:noFill/>
          </a:ln>
        </p:spPr>
        <p:txBody>
          <a:bodyPr anchorCtr="0" anchor="ctr" bIns="91425" lIns="91425" spcFirstLastPara="1" rIns="91425" wrap="square" tIns="91425">
            <a:noAutofit/>
          </a:bodyPr>
          <a:lstStyle>
            <a:lvl1pPr lvl="0" rtl="0" algn="l">
              <a:lnSpc>
                <a:spcPct val="100000"/>
              </a:lnSpc>
              <a:spcBef>
                <a:spcPts val="0"/>
              </a:spcBef>
              <a:spcAft>
                <a:spcPts val="0"/>
              </a:spcAft>
              <a:buSzPts val="1800"/>
              <a:buNone/>
              <a:defRPr sz="1000">
                <a:solidFill>
                  <a:schemeClr val="accent5"/>
                </a:solidFill>
              </a:defRPr>
            </a:lvl1pPr>
            <a:lvl2pPr lvl="1" rtl="0" algn="l">
              <a:lnSpc>
                <a:spcPct val="100000"/>
              </a:lnSpc>
              <a:spcBef>
                <a:spcPts val="0"/>
              </a:spcBef>
              <a:spcAft>
                <a:spcPts val="0"/>
              </a:spcAft>
              <a:buSzPts val="1600"/>
              <a:buNone/>
              <a:defRPr/>
            </a:lvl2pPr>
            <a:lvl3pPr lvl="2" rtl="0" algn="l">
              <a:lnSpc>
                <a:spcPct val="100000"/>
              </a:lnSpc>
              <a:spcBef>
                <a:spcPts val="0"/>
              </a:spcBef>
              <a:spcAft>
                <a:spcPts val="0"/>
              </a:spcAft>
              <a:buSzPts val="1600"/>
              <a:buNone/>
              <a:defRPr/>
            </a:lvl3pPr>
            <a:lvl4pPr lvl="3" rtl="0" algn="l">
              <a:lnSpc>
                <a:spcPct val="100000"/>
              </a:lnSpc>
              <a:spcBef>
                <a:spcPts val="0"/>
              </a:spcBef>
              <a:spcAft>
                <a:spcPts val="0"/>
              </a:spcAft>
              <a:buSzPts val="1600"/>
              <a:buNone/>
              <a:defRPr/>
            </a:lvl4pPr>
            <a:lvl5pPr lvl="4" rtl="0" algn="l">
              <a:lnSpc>
                <a:spcPct val="100000"/>
              </a:lnSpc>
              <a:spcBef>
                <a:spcPts val="0"/>
              </a:spcBef>
              <a:spcAft>
                <a:spcPts val="0"/>
              </a:spcAft>
              <a:buSzPts val="1600"/>
              <a:buNone/>
              <a:defRPr/>
            </a:lvl5pPr>
            <a:lvl6pPr lvl="5" rtl="0" algn="l">
              <a:lnSpc>
                <a:spcPct val="100000"/>
              </a:lnSpc>
              <a:spcBef>
                <a:spcPts val="0"/>
              </a:spcBef>
              <a:spcAft>
                <a:spcPts val="0"/>
              </a:spcAft>
              <a:buSzPts val="1600"/>
              <a:buNone/>
              <a:defRPr/>
            </a:lvl6pPr>
            <a:lvl7pPr lvl="6" rtl="0" algn="l">
              <a:lnSpc>
                <a:spcPct val="100000"/>
              </a:lnSpc>
              <a:spcBef>
                <a:spcPts val="0"/>
              </a:spcBef>
              <a:spcAft>
                <a:spcPts val="0"/>
              </a:spcAft>
              <a:buSzPts val="1600"/>
              <a:buNone/>
              <a:defRPr/>
            </a:lvl7pPr>
            <a:lvl8pPr lvl="7" rtl="0" algn="l">
              <a:lnSpc>
                <a:spcPct val="100000"/>
              </a:lnSpc>
              <a:spcBef>
                <a:spcPts val="0"/>
              </a:spcBef>
              <a:spcAft>
                <a:spcPts val="0"/>
              </a:spcAft>
              <a:buSzPts val="1600"/>
              <a:buNone/>
              <a:defRPr/>
            </a:lvl8pPr>
            <a:lvl9pPr lvl="8" rtl="0" algn="l">
              <a:lnSpc>
                <a:spcPct val="100000"/>
              </a:lnSpc>
              <a:spcBef>
                <a:spcPts val="0"/>
              </a:spcBef>
              <a:spcAft>
                <a:spcPts val="0"/>
              </a:spcAft>
              <a:buSzPts val="1600"/>
              <a:buNone/>
              <a:defRPr/>
            </a:lvl9pPr>
          </a:lstStyle>
          <a:p/>
        </p:txBody>
      </p:sp>
      <p:sp>
        <p:nvSpPr>
          <p:cNvPr id="94" name="Google Shape;94;p14"/>
          <p:cNvSpPr/>
          <p:nvPr/>
        </p:nvSpPr>
        <p:spPr>
          <a:xfrm rot="5400000">
            <a:off x="0" y="0"/>
            <a:ext cx="354900" cy="354900"/>
          </a:xfrm>
          <a:prstGeom prst="corner">
            <a:avLst>
              <a:gd fmla="val 15306" name="adj1"/>
              <a:gd fmla="val 15215" name="adj2"/>
            </a:avLst>
          </a:prstGeom>
          <a:solidFill>
            <a:srgbClr val="FFAD3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95" name="Google Shape;95;p14"/>
          <p:cNvPicPr preferRelativeResize="0"/>
          <p:nvPr/>
        </p:nvPicPr>
        <p:blipFill rotWithShape="1">
          <a:blip r:embed="rId3">
            <a:alphaModFix/>
          </a:blip>
          <a:srcRect b="0" l="0" r="0" t="0"/>
          <a:stretch/>
        </p:blipFill>
        <p:spPr>
          <a:xfrm>
            <a:off x="7848200" y="4828075"/>
            <a:ext cx="1028226" cy="111925"/>
          </a:xfrm>
          <a:prstGeom prst="rect">
            <a:avLst/>
          </a:prstGeom>
          <a:noFill/>
          <a:ln>
            <a:noFill/>
          </a:ln>
        </p:spPr>
      </p:pic>
      <p:sp>
        <p:nvSpPr>
          <p:cNvPr id="96" name="Google Shape;96;p14"/>
          <p:cNvSpPr txBox="1"/>
          <p:nvPr>
            <p:ph type="title"/>
          </p:nvPr>
        </p:nvSpPr>
        <p:spPr>
          <a:xfrm>
            <a:off x="1241150" y="2580126"/>
            <a:ext cx="6801000" cy="802200"/>
          </a:xfrm>
          <a:prstGeom prst="rect">
            <a:avLst/>
          </a:prstGeom>
          <a:noFill/>
          <a:ln>
            <a:noFill/>
          </a:ln>
        </p:spPr>
        <p:txBody>
          <a:bodyPr anchorCtr="0" anchor="t" bIns="45700" lIns="0" spcFirstLastPara="1" rIns="0" wrap="square" tIns="45700">
            <a:noAutofit/>
          </a:bodyPr>
          <a:lstStyle>
            <a:lvl1pPr lvl="0" rtl="0" algn="ctr">
              <a:lnSpc>
                <a:spcPct val="90000"/>
              </a:lnSpc>
              <a:spcBef>
                <a:spcPts val="0"/>
              </a:spcBef>
              <a:spcAft>
                <a:spcPts val="0"/>
              </a:spcAft>
              <a:buSzPts val="2400"/>
              <a:buNone/>
              <a:defRPr b="0" sz="1800"/>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97" name="Google Shape;97;p14"/>
          <p:cNvSpPr txBox="1"/>
          <p:nvPr>
            <p:ph idx="2" type="title"/>
          </p:nvPr>
        </p:nvSpPr>
        <p:spPr>
          <a:xfrm>
            <a:off x="1240025" y="1530700"/>
            <a:ext cx="6801000" cy="975900"/>
          </a:xfrm>
          <a:prstGeom prst="rect">
            <a:avLst/>
          </a:prstGeom>
          <a:noFill/>
          <a:ln>
            <a:noFill/>
          </a:ln>
        </p:spPr>
        <p:txBody>
          <a:bodyPr anchorCtr="0" anchor="b" bIns="45700" lIns="0" spcFirstLastPara="1" rIns="0" wrap="square" tIns="45700">
            <a:noAutofit/>
          </a:bodyPr>
          <a:lstStyle>
            <a:lvl1pPr lvl="0" rtl="0" algn="ctr">
              <a:lnSpc>
                <a:spcPct val="90000"/>
              </a:lnSpc>
              <a:spcBef>
                <a:spcPts val="0"/>
              </a:spcBef>
              <a:spcAft>
                <a:spcPts val="0"/>
              </a:spcAft>
              <a:buSzPts val="2400"/>
              <a:buNone/>
              <a:defRPr>
                <a:solidFill>
                  <a:srgbClr val="FFAD38"/>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Tree>
  </p:cSld>
  <p:clrMapOvr>
    <a:masterClrMapping/>
  </p:clrMapOvr>
  <p:extLst>
    <p:ext uri="{DCECCB84-F9BA-43D5-87BE-67443E8EF086}">
      <p15:sldGuideLst>
        <p15:guide id="1" orient="horz" pos="3112">
          <p15:clr>
            <a:srgbClr val="FA7B17"/>
          </p15:clr>
        </p15:guide>
      </p15:sldGuideLst>
    </p:ext>
  </p:extLst>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_w/Nodes">
    <p:bg>
      <p:bgPr>
        <a:solidFill>
          <a:schemeClr val="dk1"/>
        </a:solidFill>
      </p:bgPr>
    </p:bg>
    <p:spTree>
      <p:nvGrpSpPr>
        <p:cNvPr id="98" name="Shape 98"/>
        <p:cNvGrpSpPr/>
        <p:nvPr/>
      </p:nvGrpSpPr>
      <p:grpSpPr>
        <a:xfrm>
          <a:off x="0" y="0"/>
          <a:ext cx="0" cy="0"/>
          <a:chOff x="0" y="0"/>
          <a:chExt cx="0" cy="0"/>
        </a:xfrm>
      </p:grpSpPr>
      <p:pic>
        <p:nvPicPr>
          <p:cNvPr id="99" name="Google Shape;99;p15"/>
          <p:cNvPicPr preferRelativeResize="0"/>
          <p:nvPr/>
        </p:nvPicPr>
        <p:blipFill rotWithShape="1">
          <a:blip r:embed="rId2">
            <a:alphaModFix/>
          </a:blip>
          <a:srcRect b="0" l="0" r="-70" t="0"/>
          <a:stretch/>
        </p:blipFill>
        <p:spPr>
          <a:xfrm>
            <a:off x="0" y="0"/>
            <a:ext cx="9144002" cy="2933700"/>
          </a:xfrm>
          <a:prstGeom prst="rect">
            <a:avLst/>
          </a:prstGeom>
          <a:noFill/>
          <a:ln>
            <a:noFill/>
          </a:ln>
        </p:spPr>
      </p:pic>
      <p:sp>
        <p:nvSpPr>
          <p:cNvPr id="100" name="Google Shape;100;p15"/>
          <p:cNvSpPr txBox="1"/>
          <p:nvPr>
            <p:ph type="title"/>
          </p:nvPr>
        </p:nvSpPr>
        <p:spPr>
          <a:xfrm>
            <a:off x="1075765" y="3088982"/>
            <a:ext cx="7230600" cy="876000"/>
          </a:xfrm>
          <a:prstGeom prst="rect">
            <a:avLst/>
          </a:prstGeom>
          <a:noFill/>
          <a:ln>
            <a:noFill/>
          </a:ln>
        </p:spPr>
        <p:txBody>
          <a:bodyPr anchorCtr="0" anchor="b" bIns="45700" lIns="0" spcFirstLastPara="1" rIns="0" wrap="square" tIns="45700">
            <a:noAutofit/>
          </a:bodyPr>
          <a:lstStyle>
            <a:lvl1pPr lvl="0" rtl="0" algn="r">
              <a:lnSpc>
                <a:spcPct val="90000"/>
              </a:lnSpc>
              <a:spcBef>
                <a:spcPts val="0"/>
              </a:spcBef>
              <a:spcAft>
                <a:spcPts val="0"/>
              </a:spcAft>
              <a:buSzPts val="2400"/>
              <a:buNone/>
              <a:defRPr sz="2600">
                <a:solidFill>
                  <a:srgbClr val="FFFFFF"/>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01" name="Google Shape;101;p15"/>
          <p:cNvSpPr txBox="1"/>
          <p:nvPr>
            <p:ph idx="1" type="subTitle"/>
          </p:nvPr>
        </p:nvSpPr>
        <p:spPr>
          <a:xfrm>
            <a:off x="1081150" y="3983594"/>
            <a:ext cx="7219800" cy="619200"/>
          </a:xfrm>
          <a:prstGeom prst="rect">
            <a:avLst/>
          </a:prstGeom>
          <a:noFill/>
          <a:ln>
            <a:noFill/>
          </a:ln>
        </p:spPr>
        <p:txBody>
          <a:bodyPr anchorCtr="0" anchor="t" bIns="91425" lIns="91425" spcFirstLastPara="1" rIns="0" wrap="square" tIns="91425">
            <a:noAutofit/>
          </a:bodyPr>
          <a:lstStyle>
            <a:lvl1pPr lvl="0" rtl="0" algn="r">
              <a:lnSpc>
                <a:spcPct val="100000"/>
              </a:lnSpc>
              <a:spcBef>
                <a:spcPts val="0"/>
              </a:spcBef>
              <a:spcAft>
                <a:spcPts val="0"/>
              </a:spcAft>
              <a:buSzPts val="1800"/>
              <a:buNone/>
              <a:defRPr sz="1600">
                <a:solidFill>
                  <a:schemeClr val="accent2"/>
                </a:solidFill>
              </a:defRPr>
            </a:lvl1pPr>
            <a:lvl2pPr lvl="1" rtl="0" algn="l">
              <a:lnSpc>
                <a:spcPct val="100000"/>
              </a:lnSpc>
              <a:spcBef>
                <a:spcPts val="0"/>
              </a:spcBef>
              <a:spcAft>
                <a:spcPts val="0"/>
              </a:spcAft>
              <a:buSzPts val="1600"/>
              <a:buNone/>
              <a:defRPr/>
            </a:lvl2pPr>
            <a:lvl3pPr lvl="2" rtl="0" algn="l">
              <a:lnSpc>
                <a:spcPct val="100000"/>
              </a:lnSpc>
              <a:spcBef>
                <a:spcPts val="0"/>
              </a:spcBef>
              <a:spcAft>
                <a:spcPts val="0"/>
              </a:spcAft>
              <a:buSzPts val="1600"/>
              <a:buNone/>
              <a:defRPr/>
            </a:lvl3pPr>
            <a:lvl4pPr lvl="3" rtl="0" algn="l">
              <a:lnSpc>
                <a:spcPct val="100000"/>
              </a:lnSpc>
              <a:spcBef>
                <a:spcPts val="0"/>
              </a:spcBef>
              <a:spcAft>
                <a:spcPts val="0"/>
              </a:spcAft>
              <a:buSzPts val="1600"/>
              <a:buNone/>
              <a:defRPr/>
            </a:lvl4pPr>
            <a:lvl5pPr lvl="4" rtl="0" algn="l">
              <a:lnSpc>
                <a:spcPct val="100000"/>
              </a:lnSpc>
              <a:spcBef>
                <a:spcPts val="0"/>
              </a:spcBef>
              <a:spcAft>
                <a:spcPts val="0"/>
              </a:spcAft>
              <a:buSzPts val="1600"/>
              <a:buNone/>
              <a:defRPr/>
            </a:lvl5pPr>
            <a:lvl6pPr lvl="5" rtl="0" algn="l">
              <a:lnSpc>
                <a:spcPct val="100000"/>
              </a:lnSpc>
              <a:spcBef>
                <a:spcPts val="0"/>
              </a:spcBef>
              <a:spcAft>
                <a:spcPts val="0"/>
              </a:spcAft>
              <a:buSzPts val="1600"/>
              <a:buNone/>
              <a:defRPr/>
            </a:lvl6pPr>
            <a:lvl7pPr lvl="6" rtl="0" algn="l">
              <a:lnSpc>
                <a:spcPct val="100000"/>
              </a:lnSpc>
              <a:spcBef>
                <a:spcPts val="0"/>
              </a:spcBef>
              <a:spcAft>
                <a:spcPts val="0"/>
              </a:spcAft>
              <a:buSzPts val="1600"/>
              <a:buNone/>
              <a:defRPr/>
            </a:lvl7pPr>
            <a:lvl8pPr lvl="7" rtl="0" algn="l">
              <a:lnSpc>
                <a:spcPct val="100000"/>
              </a:lnSpc>
              <a:spcBef>
                <a:spcPts val="0"/>
              </a:spcBef>
              <a:spcAft>
                <a:spcPts val="0"/>
              </a:spcAft>
              <a:buSzPts val="1600"/>
              <a:buNone/>
              <a:defRPr/>
            </a:lvl8pPr>
            <a:lvl9pPr lvl="8" rtl="0" algn="l">
              <a:lnSpc>
                <a:spcPct val="100000"/>
              </a:lnSpc>
              <a:spcBef>
                <a:spcPts val="0"/>
              </a:spcBef>
              <a:spcAft>
                <a:spcPts val="0"/>
              </a:spcAft>
              <a:buSzPts val="1600"/>
              <a:buNone/>
              <a:defRPr/>
            </a:lvl9pPr>
          </a:lstStyle>
          <a:p/>
        </p:txBody>
      </p:sp>
      <p:sp>
        <p:nvSpPr>
          <p:cNvPr id="102" name="Google Shape;102;p15"/>
          <p:cNvSpPr txBox="1"/>
          <p:nvPr>
            <p:ph idx="2" type="body"/>
          </p:nvPr>
        </p:nvSpPr>
        <p:spPr>
          <a:xfrm>
            <a:off x="322009" y="4618531"/>
            <a:ext cx="7984500" cy="337800"/>
          </a:xfrm>
          <a:prstGeom prst="rect">
            <a:avLst/>
          </a:prstGeom>
          <a:noFill/>
          <a:ln>
            <a:noFill/>
          </a:ln>
        </p:spPr>
        <p:txBody>
          <a:bodyPr anchorCtr="0" anchor="t" bIns="91425" lIns="91425" spcFirstLastPara="1" rIns="91425" wrap="square" tIns="91425">
            <a:noAutofit/>
          </a:bodyPr>
          <a:lstStyle>
            <a:lvl1pPr indent="-228600" lvl="0" marL="457200" rtl="0" algn="l">
              <a:lnSpc>
                <a:spcPct val="100000"/>
              </a:lnSpc>
              <a:spcBef>
                <a:spcPts val="0"/>
              </a:spcBef>
              <a:spcAft>
                <a:spcPts val="0"/>
              </a:spcAft>
              <a:buSzPts val="1800"/>
              <a:buFont typeface="Montserrat"/>
              <a:buNone/>
              <a:defRPr sz="1200">
                <a:solidFill>
                  <a:srgbClr val="A5A5A5"/>
                </a:solidFill>
              </a:defRPr>
            </a:lvl1pPr>
            <a:lvl2pPr indent="-228600" lvl="1" marL="914400" rtl="0" algn="l">
              <a:lnSpc>
                <a:spcPct val="100000"/>
              </a:lnSpc>
              <a:spcBef>
                <a:spcPts val="0"/>
              </a:spcBef>
              <a:spcAft>
                <a:spcPts val="0"/>
              </a:spcAft>
              <a:buSzPts val="1600"/>
              <a:buFont typeface="Montserrat"/>
              <a:buNone/>
              <a:defRPr sz="1200">
                <a:solidFill>
                  <a:schemeClr val="lt1"/>
                </a:solidFill>
              </a:defRPr>
            </a:lvl2pPr>
            <a:lvl3pPr indent="-228600" lvl="2" marL="1371600" rtl="0" algn="l">
              <a:lnSpc>
                <a:spcPct val="100000"/>
              </a:lnSpc>
              <a:spcBef>
                <a:spcPts val="0"/>
              </a:spcBef>
              <a:spcAft>
                <a:spcPts val="0"/>
              </a:spcAft>
              <a:buSzPts val="1600"/>
              <a:buFont typeface="Montserrat"/>
              <a:buNone/>
              <a:defRPr sz="1200">
                <a:solidFill>
                  <a:schemeClr val="lt1"/>
                </a:solidFill>
              </a:defRPr>
            </a:lvl3pPr>
            <a:lvl4pPr indent="-228600" lvl="3" marL="1828800" rtl="0" algn="l">
              <a:lnSpc>
                <a:spcPct val="100000"/>
              </a:lnSpc>
              <a:spcBef>
                <a:spcPts val="0"/>
              </a:spcBef>
              <a:spcAft>
                <a:spcPts val="0"/>
              </a:spcAft>
              <a:buSzPts val="1600"/>
              <a:buFont typeface="Montserrat"/>
              <a:buNone/>
              <a:defRPr sz="1200">
                <a:solidFill>
                  <a:schemeClr val="lt1"/>
                </a:solidFill>
              </a:defRPr>
            </a:lvl4pPr>
            <a:lvl5pPr indent="-228600" lvl="4" marL="2286000" rtl="0" algn="l">
              <a:lnSpc>
                <a:spcPct val="100000"/>
              </a:lnSpc>
              <a:spcBef>
                <a:spcPts val="0"/>
              </a:spcBef>
              <a:spcAft>
                <a:spcPts val="0"/>
              </a:spcAft>
              <a:buSzPts val="1600"/>
              <a:buFont typeface="Montserrat"/>
              <a:buNone/>
              <a:defRPr sz="1200">
                <a:solidFill>
                  <a:schemeClr val="lt1"/>
                </a:solidFill>
              </a:defRPr>
            </a:lvl5pPr>
            <a:lvl6pPr indent="-330200" lvl="5" marL="2743200" rtl="0" algn="l">
              <a:lnSpc>
                <a:spcPct val="100000"/>
              </a:lnSpc>
              <a:spcBef>
                <a:spcPts val="0"/>
              </a:spcBef>
              <a:spcAft>
                <a:spcPts val="0"/>
              </a:spcAft>
              <a:buSzPts val="1600"/>
              <a:buChar char="■"/>
              <a:defRPr/>
            </a:lvl6pPr>
            <a:lvl7pPr indent="-330200" lvl="6" marL="3200400" rtl="0" algn="l">
              <a:lnSpc>
                <a:spcPct val="100000"/>
              </a:lnSpc>
              <a:spcBef>
                <a:spcPts val="0"/>
              </a:spcBef>
              <a:spcAft>
                <a:spcPts val="0"/>
              </a:spcAft>
              <a:buSzPts val="1600"/>
              <a:buChar char="●"/>
              <a:defRPr/>
            </a:lvl7pPr>
            <a:lvl8pPr indent="-330200" lvl="7" marL="3657600" rtl="0" algn="l">
              <a:lnSpc>
                <a:spcPct val="100000"/>
              </a:lnSpc>
              <a:spcBef>
                <a:spcPts val="0"/>
              </a:spcBef>
              <a:spcAft>
                <a:spcPts val="0"/>
              </a:spcAft>
              <a:buSzPts val="1600"/>
              <a:buChar char="○"/>
              <a:defRPr/>
            </a:lvl8pPr>
            <a:lvl9pPr indent="-330200" lvl="8" marL="4114800" rtl="0" algn="l">
              <a:lnSpc>
                <a:spcPct val="100000"/>
              </a:lnSpc>
              <a:spcBef>
                <a:spcPts val="0"/>
              </a:spcBef>
              <a:spcAft>
                <a:spcPts val="0"/>
              </a:spcAft>
              <a:buSzPts val="1600"/>
              <a:buChar char="■"/>
              <a:defRPr/>
            </a:lvl9pPr>
          </a:lstStyle>
          <a:p/>
        </p:txBody>
      </p:sp>
      <p:pic>
        <p:nvPicPr>
          <p:cNvPr id="103" name="Google Shape;103;p15"/>
          <p:cNvPicPr preferRelativeResize="0"/>
          <p:nvPr/>
        </p:nvPicPr>
        <p:blipFill rotWithShape="1">
          <a:blip r:embed="rId3">
            <a:alphaModFix/>
          </a:blip>
          <a:srcRect b="0" l="0" r="0" t="0"/>
          <a:stretch/>
        </p:blipFill>
        <p:spPr>
          <a:xfrm>
            <a:off x="414360" y="506884"/>
            <a:ext cx="2964013" cy="1271427"/>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w/Photo&amp;Nodes">
    <p:bg>
      <p:bgPr>
        <a:solidFill>
          <a:schemeClr val="dk1"/>
        </a:solidFill>
      </p:bgPr>
    </p:bg>
    <p:spTree>
      <p:nvGrpSpPr>
        <p:cNvPr id="104" name="Shape 104"/>
        <p:cNvGrpSpPr/>
        <p:nvPr/>
      </p:nvGrpSpPr>
      <p:grpSpPr>
        <a:xfrm>
          <a:off x="0" y="0"/>
          <a:ext cx="0" cy="0"/>
          <a:chOff x="0" y="0"/>
          <a:chExt cx="0" cy="0"/>
        </a:xfrm>
      </p:grpSpPr>
      <p:pic>
        <p:nvPicPr>
          <p:cNvPr id="105" name="Google Shape;105;p16"/>
          <p:cNvPicPr preferRelativeResize="0"/>
          <p:nvPr/>
        </p:nvPicPr>
        <p:blipFill rotWithShape="1">
          <a:blip r:embed="rId2">
            <a:alphaModFix amt="38000"/>
          </a:blip>
          <a:srcRect b="0" l="0" r="0" t="0"/>
          <a:stretch/>
        </p:blipFill>
        <p:spPr>
          <a:xfrm>
            <a:off x="0" y="0"/>
            <a:ext cx="9144000" cy="2933623"/>
          </a:xfrm>
          <a:prstGeom prst="rect">
            <a:avLst/>
          </a:prstGeom>
          <a:noFill/>
          <a:ln>
            <a:noFill/>
          </a:ln>
        </p:spPr>
      </p:pic>
      <p:pic>
        <p:nvPicPr>
          <p:cNvPr id="106" name="Google Shape;106;p16"/>
          <p:cNvPicPr preferRelativeResize="0"/>
          <p:nvPr/>
        </p:nvPicPr>
        <p:blipFill rotWithShape="1">
          <a:blip r:embed="rId3">
            <a:alphaModFix/>
          </a:blip>
          <a:srcRect b="0" l="0" r="-70" t="0"/>
          <a:stretch/>
        </p:blipFill>
        <p:spPr>
          <a:xfrm>
            <a:off x="0" y="0"/>
            <a:ext cx="9144002" cy="2933700"/>
          </a:xfrm>
          <a:prstGeom prst="rect">
            <a:avLst/>
          </a:prstGeom>
          <a:noFill/>
          <a:ln>
            <a:noFill/>
          </a:ln>
        </p:spPr>
      </p:pic>
      <p:sp>
        <p:nvSpPr>
          <p:cNvPr id="107" name="Google Shape;107;p16"/>
          <p:cNvSpPr txBox="1"/>
          <p:nvPr>
            <p:ph type="title"/>
          </p:nvPr>
        </p:nvSpPr>
        <p:spPr>
          <a:xfrm>
            <a:off x="1075765" y="3088982"/>
            <a:ext cx="7230600" cy="876000"/>
          </a:xfrm>
          <a:prstGeom prst="rect">
            <a:avLst/>
          </a:prstGeom>
          <a:noFill/>
          <a:ln>
            <a:noFill/>
          </a:ln>
        </p:spPr>
        <p:txBody>
          <a:bodyPr anchorCtr="0" anchor="b" bIns="45700" lIns="0" spcFirstLastPara="1" rIns="0" wrap="square" tIns="45700">
            <a:noAutofit/>
          </a:bodyPr>
          <a:lstStyle>
            <a:lvl1pPr lvl="0" rtl="0" algn="r">
              <a:lnSpc>
                <a:spcPct val="90000"/>
              </a:lnSpc>
              <a:spcBef>
                <a:spcPts val="0"/>
              </a:spcBef>
              <a:spcAft>
                <a:spcPts val="0"/>
              </a:spcAft>
              <a:buSzPts val="2400"/>
              <a:buNone/>
              <a:defRPr sz="2600">
                <a:solidFill>
                  <a:srgbClr val="FFFFFF"/>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08" name="Google Shape;108;p16"/>
          <p:cNvSpPr txBox="1"/>
          <p:nvPr>
            <p:ph idx="1" type="subTitle"/>
          </p:nvPr>
        </p:nvSpPr>
        <p:spPr>
          <a:xfrm>
            <a:off x="1081150" y="3983594"/>
            <a:ext cx="7219800" cy="619200"/>
          </a:xfrm>
          <a:prstGeom prst="rect">
            <a:avLst/>
          </a:prstGeom>
          <a:noFill/>
          <a:ln>
            <a:noFill/>
          </a:ln>
        </p:spPr>
        <p:txBody>
          <a:bodyPr anchorCtr="0" anchor="t" bIns="91425" lIns="91425" spcFirstLastPara="1" rIns="0" wrap="square" tIns="91425">
            <a:noAutofit/>
          </a:bodyPr>
          <a:lstStyle>
            <a:lvl1pPr lvl="0" rtl="0" algn="r">
              <a:lnSpc>
                <a:spcPct val="100000"/>
              </a:lnSpc>
              <a:spcBef>
                <a:spcPts val="0"/>
              </a:spcBef>
              <a:spcAft>
                <a:spcPts val="0"/>
              </a:spcAft>
              <a:buSzPts val="1800"/>
              <a:buNone/>
              <a:defRPr sz="1600">
                <a:solidFill>
                  <a:schemeClr val="accent2"/>
                </a:solidFill>
              </a:defRPr>
            </a:lvl1pPr>
            <a:lvl2pPr lvl="1" rtl="0" algn="l">
              <a:lnSpc>
                <a:spcPct val="100000"/>
              </a:lnSpc>
              <a:spcBef>
                <a:spcPts val="0"/>
              </a:spcBef>
              <a:spcAft>
                <a:spcPts val="0"/>
              </a:spcAft>
              <a:buSzPts val="1600"/>
              <a:buNone/>
              <a:defRPr/>
            </a:lvl2pPr>
            <a:lvl3pPr lvl="2" rtl="0" algn="l">
              <a:lnSpc>
                <a:spcPct val="100000"/>
              </a:lnSpc>
              <a:spcBef>
                <a:spcPts val="0"/>
              </a:spcBef>
              <a:spcAft>
                <a:spcPts val="0"/>
              </a:spcAft>
              <a:buSzPts val="1600"/>
              <a:buNone/>
              <a:defRPr/>
            </a:lvl3pPr>
            <a:lvl4pPr lvl="3" rtl="0" algn="l">
              <a:lnSpc>
                <a:spcPct val="100000"/>
              </a:lnSpc>
              <a:spcBef>
                <a:spcPts val="0"/>
              </a:spcBef>
              <a:spcAft>
                <a:spcPts val="0"/>
              </a:spcAft>
              <a:buSzPts val="1600"/>
              <a:buNone/>
              <a:defRPr/>
            </a:lvl4pPr>
            <a:lvl5pPr lvl="4" rtl="0" algn="l">
              <a:lnSpc>
                <a:spcPct val="100000"/>
              </a:lnSpc>
              <a:spcBef>
                <a:spcPts val="0"/>
              </a:spcBef>
              <a:spcAft>
                <a:spcPts val="0"/>
              </a:spcAft>
              <a:buSzPts val="1600"/>
              <a:buNone/>
              <a:defRPr/>
            </a:lvl5pPr>
            <a:lvl6pPr lvl="5" rtl="0" algn="l">
              <a:lnSpc>
                <a:spcPct val="100000"/>
              </a:lnSpc>
              <a:spcBef>
                <a:spcPts val="0"/>
              </a:spcBef>
              <a:spcAft>
                <a:spcPts val="0"/>
              </a:spcAft>
              <a:buSzPts val="1600"/>
              <a:buNone/>
              <a:defRPr/>
            </a:lvl6pPr>
            <a:lvl7pPr lvl="6" rtl="0" algn="l">
              <a:lnSpc>
                <a:spcPct val="100000"/>
              </a:lnSpc>
              <a:spcBef>
                <a:spcPts val="0"/>
              </a:spcBef>
              <a:spcAft>
                <a:spcPts val="0"/>
              </a:spcAft>
              <a:buSzPts val="1600"/>
              <a:buNone/>
              <a:defRPr/>
            </a:lvl7pPr>
            <a:lvl8pPr lvl="7" rtl="0" algn="l">
              <a:lnSpc>
                <a:spcPct val="100000"/>
              </a:lnSpc>
              <a:spcBef>
                <a:spcPts val="0"/>
              </a:spcBef>
              <a:spcAft>
                <a:spcPts val="0"/>
              </a:spcAft>
              <a:buSzPts val="1600"/>
              <a:buNone/>
              <a:defRPr/>
            </a:lvl8pPr>
            <a:lvl9pPr lvl="8" rtl="0" algn="l">
              <a:lnSpc>
                <a:spcPct val="100000"/>
              </a:lnSpc>
              <a:spcBef>
                <a:spcPts val="0"/>
              </a:spcBef>
              <a:spcAft>
                <a:spcPts val="0"/>
              </a:spcAft>
              <a:buSzPts val="1600"/>
              <a:buNone/>
              <a:defRPr/>
            </a:lvl9pPr>
          </a:lstStyle>
          <a:p/>
        </p:txBody>
      </p:sp>
      <p:sp>
        <p:nvSpPr>
          <p:cNvPr id="109" name="Google Shape;109;p16"/>
          <p:cNvSpPr txBox="1"/>
          <p:nvPr>
            <p:ph idx="2" type="body"/>
          </p:nvPr>
        </p:nvSpPr>
        <p:spPr>
          <a:xfrm>
            <a:off x="322009" y="4618531"/>
            <a:ext cx="7984500" cy="337800"/>
          </a:xfrm>
          <a:prstGeom prst="rect">
            <a:avLst/>
          </a:prstGeom>
          <a:noFill/>
          <a:ln>
            <a:noFill/>
          </a:ln>
        </p:spPr>
        <p:txBody>
          <a:bodyPr anchorCtr="0" anchor="t" bIns="91425" lIns="91425" spcFirstLastPara="1" rIns="91425" wrap="square" tIns="91425">
            <a:noAutofit/>
          </a:bodyPr>
          <a:lstStyle>
            <a:lvl1pPr indent="-228600" lvl="0" marL="457200" rtl="0" algn="l">
              <a:lnSpc>
                <a:spcPct val="100000"/>
              </a:lnSpc>
              <a:spcBef>
                <a:spcPts val="0"/>
              </a:spcBef>
              <a:spcAft>
                <a:spcPts val="0"/>
              </a:spcAft>
              <a:buSzPts val="1800"/>
              <a:buFont typeface="Montserrat"/>
              <a:buNone/>
              <a:defRPr sz="1200">
                <a:solidFill>
                  <a:srgbClr val="A5A5A5"/>
                </a:solidFill>
              </a:defRPr>
            </a:lvl1pPr>
            <a:lvl2pPr indent="-228600" lvl="1" marL="914400" rtl="0" algn="l">
              <a:lnSpc>
                <a:spcPct val="100000"/>
              </a:lnSpc>
              <a:spcBef>
                <a:spcPts val="0"/>
              </a:spcBef>
              <a:spcAft>
                <a:spcPts val="0"/>
              </a:spcAft>
              <a:buSzPts val="1600"/>
              <a:buFont typeface="Montserrat"/>
              <a:buNone/>
              <a:defRPr sz="1200">
                <a:solidFill>
                  <a:schemeClr val="lt1"/>
                </a:solidFill>
              </a:defRPr>
            </a:lvl2pPr>
            <a:lvl3pPr indent="-228600" lvl="2" marL="1371600" rtl="0" algn="l">
              <a:lnSpc>
                <a:spcPct val="100000"/>
              </a:lnSpc>
              <a:spcBef>
                <a:spcPts val="0"/>
              </a:spcBef>
              <a:spcAft>
                <a:spcPts val="0"/>
              </a:spcAft>
              <a:buSzPts val="1600"/>
              <a:buFont typeface="Montserrat"/>
              <a:buNone/>
              <a:defRPr sz="1200">
                <a:solidFill>
                  <a:schemeClr val="lt1"/>
                </a:solidFill>
              </a:defRPr>
            </a:lvl3pPr>
            <a:lvl4pPr indent="-228600" lvl="3" marL="1828800" rtl="0" algn="l">
              <a:lnSpc>
                <a:spcPct val="100000"/>
              </a:lnSpc>
              <a:spcBef>
                <a:spcPts val="0"/>
              </a:spcBef>
              <a:spcAft>
                <a:spcPts val="0"/>
              </a:spcAft>
              <a:buSzPts val="1600"/>
              <a:buFont typeface="Montserrat"/>
              <a:buNone/>
              <a:defRPr sz="1200">
                <a:solidFill>
                  <a:schemeClr val="lt1"/>
                </a:solidFill>
              </a:defRPr>
            </a:lvl4pPr>
            <a:lvl5pPr indent="-228600" lvl="4" marL="2286000" rtl="0" algn="l">
              <a:lnSpc>
                <a:spcPct val="100000"/>
              </a:lnSpc>
              <a:spcBef>
                <a:spcPts val="0"/>
              </a:spcBef>
              <a:spcAft>
                <a:spcPts val="0"/>
              </a:spcAft>
              <a:buSzPts val="1600"/>
              <a:buFont typeface="Montserrat"/>
              <a:buNone/>
              <a:defRPr sz="1200">
                <a:solidFill>
                  <a:schemeClr val="lt1"/>
                </a:solidFill>
              </a:defRPr>
            </a:lvl5pPr>
            <a:lvl6pPr indent="-330200" lvl="5" marL="2743200" rtl="0" algn="l">
              <a:lnSpc>
                <a:spcPct val="100000"/>
              </a:lnSpc>
              <a:spcBef>
                <a:spcPts val="0"/>
              </a:spcBef>
              <a:spcAft>
                <a:spcPts val="0"/>
              </a:spcAft>
              <a:buSzPts val="1600"/>
              <a:buChar char="■"/>
              <a:defRPr/>
            </a:lvl6pPr>
            <a:lvl7pPr indent="-330200" lvl="6" marL="3200400" rtl="0" algn="l">
              <a:lnSpc>
                <a:spcPct val="100000"/>
              </a:lnSpc>
              <a:spcBef>
                <a:spcPts val="0"/>
              </a:spcBef>
              <a:spcAft>
                <a:spcPts val="0"/>
              </a:spcAft>
              <a:buSzPts val="1600"/>
              <a:buChar char="●"/>
              <a:defRPr/>
            </a:lvl7pPr>
            <a:lvl8pPr indent="-330200" lvl="7" marL="3657600" rtl="0" algn="l">
              <a:lnSpc>
                <a:spcPct val="100000"/>
              </a:lnSpc>
              <a:spcBef>
                <a:spcPts val="0"/>
              </a:spcBef>
              <a:spcAft>
                <a:spcPts val="0"/>
              </a:spcAft>
              <a:buSzPts val="1600"/>
              <a:buChar char="○"/>
              <a:defRPr/>
            </a:lvl8pPr>
            <a:lvl9pPr indent="-330200" lvl="8" marL="4114800" rtl="0" algn="l">
              <a:lnSpc>
                <a:spcPct val="100000"/>
              </a:lnSpc>
              <a:spcBef>
                <a:spcPts val="0"/>
              </a:spcBef>
              <a:spcAft>
                <a:spcPts val="0"/>
              </a:spcAft>
              <a:buSzPts val="1600"/>
              <a:buChar char="■"/>
              <a:defRPr/>
            </a:lvl9pPr>
          </a:lstStyle>
          <a:p/>
        </p:txBody>
      </p:sp>
      <p:pic>
        <p:nvPicPr>
          <p:cNvPr id="110" name="Google Shape;110;p16"/>
          <p:cNvPicPr preferRelativeResize="0"/>
          <p:nvPr/>
        </p:nvPicPr>
        <p:blipFill rotWithShape="1">
          <a:blip r:embed="rId4">
            <a:alphaModFix/>
          </a:blip>
          <a:srcRect b="0" l="0" r="0" t="0"/>
          <a:stretch/>
        </p:blipFill>
        <p:spPr>
          <a:xfrm>
            <a:off x="414360" y="506884"/>
            <a:ext cx="2964013" cy="1271427"/>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main 1">
  <p:cSld name="Agenda Layout_1_3">
    <p:bg>
      <p:bgPr>
        <a:solidFill>
          <a:schemeClr val="dk1"/>
        </a:solidFill>
      </p:bgPr>
    </p:bg>
    <p:spTree>
      <p:nvGrpSpPr>
        <p:cNvPr id="111" name="Shape 111"/>
        <p:cNvGrpSpPr/>
        <p:nvPr/>
      </p:nvGrpSpPr>
      <p:grpSpPr>
        <a:xfrm>
          <a:off x="0" y="0"/>
          <a:ext cx="0" cy="0"/>
          <a:chOff x="0" y="0"/>
          <a:chExt cx="0" cy="0"/>
        </a:xfrm>
      </p:grpSpPr>
      <p:pic>
        <p:nvPicPr>
          <p:cNvPr id="112" name="Google Shape;112;p17"/>
          <p:cNvPicPr preferRelativeResize="0"/>
          <p:nvPr/>
        </p:nvPicPr>
        <p:blipFill rotWithShape="1">
          <a:blip r:embed="rId2">
            <a:alphaModFix/>
          </a:blip>
          <a:srcRect b="0" l="0" r="0" t="0"/>
          <a:stretch/>
        </p:blipFill>
        <p:spPr>
          <a:xfrm>
            <a:off x="7848200" y="4828075"/>
            <a:ext cx="1028226" cy="111925"/>
          </a:xfrm>
          <a:prstGeom prst="rect">
            <a:avLst/>
          </a:prstGeom>
          <a:noFill/>
          <a:ln>
            <a:noFill/>
          </a:ln>
        </p:spPr>
      </p:pic>
      <p:sp>
        <p:nvSpPr>
          <p:cNvPr id="113" name="Google Shape;113;p17"/>
          <p:cNvSpPr txBox="1"/>
          <p:nvPr>
            <p:ph type="title"/>
          </p:nvPr>
        </p:nvSpPr>
        <p:spPr>
          <a:xfrm>
            <a:off x="1241150" y="2580126"/>
            <a:ext cx="6801000" cy="802200"/>
          </a:xfrm>
          <a:prstGeom prst="rect">
            <a:avLst/>
          </a:prstGeom>
          <a:noFill/>
          <a:ln>
            <a:noFill/>
          </a:ln>
        </p:spPr>
        <p:txBody>
          <a:bodyPr anchorCtr="0" anchor="t" bIns="45700" lIns="0" spcFirstLastPara="1" rIns="0" wrap="square" tIns="45700">
            <a:noAutofit/>
          </a:bodyPr>
          <a:lstStyle>
            <a:lvl1pPr lvl="0" rtl="0" algn="ctr">
              <a:lnSpc>
                <a:spcPct val="90000"/>
              </a:lnSpc>
              <a:spcBef>
                <a:spcPts val="0"/>
              </a:spcBef>
              <a:spcAft>
                <a:spcPts val="0"/>
              </a:spcAft>
              <a:buSzPts val="2400"/>
              <a:buNone/>
              <a:defRPr b="0" sz="1800">
                <a:solidFill>
                  <a:srgbClr val="FFFFFF"/>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14" name="Google Shape;114;p17"/>
          <p:cNvSpPr txBox="1"/>
          <p:nvPr>
            <p:ph idx="1" type="subTitle"/>
          </p:nvPr>
        </p:nvSpPr>
        <p:spPr>
          <a:xfrm>
            <a:off x="342900" y="4716338"/>
            <a:ext cx="5015400" cy="335400"/>
          </a:xfrm>
          <a:prstGeom prst="rect">
            <a:avLst/>
          </a:prstGeom>
          <a:noFill/>
          <a:ln>
            <a:noFill/>
          </a:ln>
        </p:spPr>
        <p:txBody>
          <a:bodyPr anchorCtr="0" anchor="ctr" bIns="91425" lIns="91425" spcFirstLastPara="1" rIns="91425" wrap="square" tIns="91425">
            <a:noAutofit/>
          </a:bodyPr>
          <a:lstStyle>
            <a:lvl1pPr lvl="0" rtl="0" algn="l">
              <a:lnSpc>
                <a:spcPct val="100000"/>
              </a:lnSpc>
              <a:spcBef>
                <a:spcPts val="0"/>
              </a:spcBef>
              <a:spcAft>
                <a:spcPts val="0"/>
              </a:spcAft>
              <a:buSzPts val="1800"/>
              <a:buNone/>
              <a:defRPr sz="1000">
                <a:solidFill>
                  <a:srgbClr val="A5A5A5"/>
                </a:solidFill>
              </a:defRPr>
            </a:lvl1pPr>
            <a:lvl2pPr lvl="1" rtl="0" algn="l">
              <a:lnSpc>
                <a:spcPct val="100000"/>
              </a:lnSpc>
              <a:spcBef>
                <a:spcPts val="0"/>
              </a:spcBef>
              <a:spcAft>
                <a:spcPts val="0"/>
              </a:spcAft>
              <a:buSzPts val="1600"/>
              <a:buNone/>
              <a:defRPr/>
            </a:lvl2pPr>
            <a:lvl3pPr lvl="2" rtl="0" algn="l">
              <a:lnSpc>
                <a:spcPct val="100000"/>
              </a:lnSpc>
              <a:spcBef>
                <a:spcPts val="0"/>
              </a:spcBef>
              <a:spcAft>
                <a:spcPts val="0"/>
              </a:spcAft>
              <a:buSzPts val="1600"/>
              <a:buNone/>
              <a:defRPr/>
            </a:lvl3pPr>
            <a:lvl4pPr lvl="3" rtl="0" algn="l">
              <a:lnSpc>
                <a:spcPct val="100000"/>
              </a:lnSpc>
              <a:spcBef>
                <a:spcPts val="0"/>
              </a:spcBef>
              <a:spcAft>
                <a:spcPts val="0"/>
              </a:spcAft>
              <a:buSzPts val="1600"/>
              <a:buNone/>
              <a:defRPr/>
            </a:lvl4pPr>
            <a:lvl5pPr lvl="4" rtl="0" algn="l">
              <a:lnSpc>
                <a:spcPct val="100000"/>
              </a:lnSpc>
              <a:spcBef>
                <a:spcPts val="0"/>
              </a:spcBef>
              <a:spcAft>
                <a:spcPts val="0"/>
              </a:spcAft>
              <a:buSzPts val="1600"/>
              <a:buNone/>
              <a:defRPr/>
            </a:lvl5pPr>
            <a:lvl6pPr lvl="5" rtl="0" algn="l">
              <a:lnSpc>
                <a:spcPct val="100000"/>
              </a:lnSpc>
              <a:spcBef>
                <a:spcPts val="0"/>
              </a:spcBef>
              <a:spcAft>
                <a:spcPts val="0"/>
              </a:spcAft>
              <a:buSzPts val="1600"/>
              <a:buNone/>
              <a:defRPr/>
            </a:lvl6pPr>
            <a:lvl7pPr lvl="6" rtl="0" algn="l">
              <a:lnSpc>
                <a:spcPct val="100000"/>
              </a:lnSpc>
              <a:spcBef>
                <a:spcPts val="0"/>
              </a:spcBef>
              <a:spcAft>
                <a:spcPts val="0"/>
              </a:spcAft>
              <a:buSzPts val="1600"/>
              <a:buNone/>
              <a:defRPr/>
            </a:lvl7pPr>
            <a:lvl8pPr lvl="7" rtl="0" algn="l">
              <a:lnSpc>
                <a:spcPct val="100000"/>
              </a:lnSpc>
              <a:spcBef>
                <a:spcPts val="0"/>
              </a:spcBef>
              <a:spcAft>
                <a:spcPts val="0"/>
              </a:spcAft>
              <a:buSzPts val="1600"/>
              <a:buNone/>
              <a:defRPr/>
            </a:lvl8pPr>
            <a:lvl9pPr lvl="8" rtl="0" algn="l">
              <a:lnSpc>
                <a:spcPct val="100000"/>
              </a:lnSpc>
              <a:spcBef>
                <a:spcPts val="0"/>
              </a:spcBef>
              <a:spcAft>
                <a:spcPts val="0"/>
              </a:spcAft>
              <a:buSzPts val="1600"/>
              <a:buNone/>
              <a:defRPr/>
            </a:lvl9pPr>
          </a:lstStyle>
          <a:p/>
        </p:txBody>
      </p:sp>
      <p:sp>
        <p:nvSpPr>
          <p:cNvPr id="115" name="Google Shape;115;p17"/>
          <p:cNvSpPr/>
          <p:nvPr/>
        </p:nvSpPr>
        <p:spPr>
          <a:xfrm rot="5400000">
            <a:off x="0" y="0"/>
            <a:ext cx="354900" cy="354900"/>
          </a:xfrm>
          <a:prstGeom prst="corner">
            <a:avLst>
              <a:gd fmla="val 15306" name="adj1"/>
              <a:gd fmla="val 15215" name="adj2"/>
            </a:avLst>
          </a:prstGeom>
          <a:solidFill>
            <a:srgbClr val="FFAD3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6" name="Google Shape;116;p17"/>
          <p:cNvSpPr txBox="1"/>
          <p:nvPr>
            <p:ph idx="2" type="title"/>
          </p:nvPr>
        </p:nvSpPr>
        <p:spPr>
          <a:xfrm>
            <a:off x="1240025" y="1530700"/>
            <a:ext cx="6801000" cy="975900"/>
          </a:xfrm>
          <a:prstGeom prst="rect">
            <a:avLst/>
          </a:prstGeom>
          <a:noFill/>
          <a:ln>
            <a:noFill/>
          </a:ln>
        </p:spPr>
        <p:txBody>
          <a:bodyPr anchorCtr="0" anchor="b" bIns="45700" lIns="0" spcFirstLastPara="1" rIns="0" wrap="square" tIns="45700">
            <a:noAutofit/>
          </a:bodyPr>
          <a:lstStyle>
            <a:lvl1pPr lvl="0" rtl="0" algn="ctr">
              <a:lnSpc>
                <a:spcPct val="90000"/>
              </a:lnSpc>
              <a:spcBef>
                <a:spcPts val="0"/>
              </a:spcBef>
              <a:spcAft>
                <a:spcPts val="0"/>
              </a:spcAft>
              <a:buSzPts val="2400"/>
              <a:buNone/>
              <a:defRPr>
                <a:solidFill>
                  <a:srgbClr val="FFAD38"/>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Tree>
  </p:cSld>
  <p:clrMapOvr>
    <a:masterClrMapping/>
  </p:clrMapOvr>
  <p:extLst>
    <p:ext uri="{DCECCB84-F9BA-43D5-87BE-67443E8EF086}">
      <p15:sldGuideLst>
        <p15:guide id="1" orient="horz" pos="3112">
          <p15:clr>
            <a:srgbClr val="FA7B17"/>
          </p15:clr>
        </p15:guide>
      </p15:sldGuideLst>
    </p:ext>
  </p:extLst>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main">
  <p:cSld name="Agenda Layout_1">
    <p:bg>
      <p:bgPr>
        <a:solidFill>
          <a:schemeClr val="dk1"/>
        </a:solidFill>
      </p:bgPr>
    </p:bg>
    <p:spTree>
      <p:nvGrpSpPr>
        <p:cNvPr id="117" name="Shape 117"/>
        <p:cNvGrpSpPr/>
        <p:nvPr/>
      </p:nvGrpSpPr>
      <p:grpSpPr>
        <a:xfrm>
          <a:off x="0" y="0"/>
          <a:ext cx="0" cy="0"/>
          <a:chOff x="0" y="0"/>
          <a:chExt cx="0" cy="0"/>
        </a:xfrm>
      </p:grpSpPr>
      <p:pic>
        <p:nvPicPr>
          <p:cNvPr id="118" name="Google Shape;118;p18"/>
          <p:cNvPicPr preferRelativeResize="0"/>
          <p:nvPr/>
        </p:nvPicPr>
        <p:blipFill rotWithShape="1">
          <a:blip r:embed="rId2">
            <a:alphaModFix/>
          </a:blip>
          <a:srcRect b="0" l="0" r="0" t="0"/>
          <a:stretch/>
        </p:blipFill>
        <p:spPr>
          <a:xfrm>
            <a:off x="7848200" y="4828075"/>
            <a:ext cx="1028226" cy="111925"/>
          </a:xfrm>
          <a:prstGeom prst="rect">
            <a:avLst/>
          </a:prstGeom>
          <a:noFill/>
          <a:ln>
            <a:noFill/>
          </a:ln>
        </p:spPr>
      </p:pic>
      <p:sp>
        <p:nvSpPr>
          <p:cNvPr id="119" name="Google Shape;119;p18"/>
          <p:cNvSpPr txBox="1"/>
          <p:nvPr>
            <p:ph type="title"/>
          </p:nvPr>
        </p:nvSpPr>
        <p:spPr>
          <a:xfrm>
            <a:off x="1241150" y="1861725"/>
            <a:ext cx="6801000" cy="1638600"/>
          </a:xfrm>
          <a:prstGeom prst="rect">
            <a:avLst/>
          </a:prstGeom>
          <a:noFill/>
          <a:ln>
            <a:noFill/>
          </a:ln>
        </p:spPr>
        <p:txBody>
          <a:bodyPr anchorCtr="0" anchor="ctr" bIns="45700" lIns="0" spcFirstLastPara="1" rIns="0" wrap="square" tIns="45700">
            <a:noAutofit/>
          </a:bodyPr>
          <a:lstStyle>
            <a:lvl1pPr lvl="0" rtl="0" algn="ctr">
              <a:lnSpc>
                <a:spcPct val="90000"/>
              </a:lnSpc>
              <a:spcBef>
                <a:spcPts val="0"/>
              </a:spcBef>
              <a:spcAft>
                <a:spcPts val="0"/>
              </a:spcAft>
              <a:buSzPts val="2400"/>
              <a:buNone/>
              <a:defRPr>
                <a:solidFill>
                  <a:srgbClr val="FFFFFF"/>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20" name="Google Shape;120;p18"/>
          <p:cNvSpPr/>
          <p:nvPr/>
        </p:nvSpPr>
        <p:spPr>
          <a:xfrm rot="5400000">
            <a:off x="0" y="0"/>
            <a:ext cx="354900" cy="354900"/>
          </a:xfrm>
          <a:prstGeom prst="corner">
            <a:avLst>
              <a:gd fmla="val 15306" name="adj1"/>
              <a:gd fmla="val 15215" name="adj2"/>
            </a:avLst>
          </a:prstGeom>
          <a:solidFill>
            <a:srgbClr val="FFAD3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1" name="Google Shape;121;p18"/>
          <p:cNvSpPr txBox="1"/>
          <p:nvPr/>
        </p:nvSpPr>
        <p:spPr>
          <a:xfrm>
            <a:off x="342900" y="4716338"/>
            <a:ext cx="5015400" cy="335400"/>
          </a:xfrm>
          <a:prstGeom prst="rect">
            <a:avLst/>
          </a:prstGeom>
          <a:noFill/>
          <a:ln>
            <a:noFill/>
          </a:ln>
        </p:spPr>
        <p:txBody>
          <a:bodyPr anchorCtr="0" anchor="ctr" bIns="91425" lIns="91425" spcFirstLastPara="1" rIns="91425" wrap="square" tIns="91425">
            <a:noAutofit/>
          </a:bodyPr>
          <a:lstStyle/>
          <a:p>
            <a:pPr indent="-342900" lvl="0" marL="457200" rtl="0" algn="l">
              <a:spcBef>
                <a:spcPts val="0"/>
              </a:spcBef>
              <a:spcAft>
                <a:spcPts val="0"/>
              </a:spcAft>
              <a:buSzPts val="1800"/>
              <a:buNone/>
            </a:pPr>
            <a:r>
              <a:rPr lang="en-US" sz="1000">
                <a:solidFill>
                  <a:schemeClr val="accent5"/>
                </a:solidFill>
                <a:latin typeface="Montserrat"/>
                <a:ea typeface="Montserrat"/>
                <a:cs typeface="Montserrat"/>
                <a:sym typeface="Montserrat"/>
              </a:rPr>
              <a:t>Confidential</a:t>
            </a:r>
            <a:endParaRPr sz="1000">
              <a:latin typeface="Montserrat"/>
              <a:ea typeface="Montserrat"/>
              <a:cs typeface="Montserrat"/>
              <a:sym typeface="Montserrat"/>
            </a:endParaRPr>
          </a:p>
        </p:txBody>
      </p:sp>
    </p:spTree>
  </p:cSld>
  <p:clrMapOvr>
    <a:masterClrMapping/>
  </p:clrMapOvr>
  <p:extLst>
    <p:ext uri="{DCECCB84-F9BA-43D5-87BE-67443E8EF086}">
      <p15:sldGuideLst>
        <p15:guide id="1" orient="horz" pos="3112">
          <p15:clr>
            <a:srgbClr val="FA7B17"/>
          </p15:clr>
        </p15:guide>
      </p15:sldGuideLst>
    </p:ext>
  </p:extLst>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white 2">
  <p:cSld name="Agenda Layout_1_2_2">
    <p:bg>
      <p:bgPr>
        <a:solidFill>
          <a:schemeClr val="lt2"/>
        </a:solidFill>
      </p:bgPr>
    </p:bg>
    <p:spTree>
      <p:nvGrpSpPr>
        <p:cNvPr id="122" name="Shape 122"/>
        <p:cNvGrpSpPr/>
        <p:nvPr/>
      </p:nvGrpSpPr>
      <p:grpSpPr>
        <a:xfrm>
          <a:off x="0" y="0"/>
          <a:ext cx="0" cy="0"/>
          <a:chOff x="0" y="0"/>
          <a:chExt cx="0" cy="0"/>
        </a:xfrm>
      </p:grpSpPr>
      <p:pic>
        <p:nvPicPr>
          <p:cNvPr id="123" name="Google Shape;123;p19"/>
          <p:cNvPicPr preferRelativeResize="0"/>
          <p:nvPr/>
        </p:nvPicPr>
        <p:blipFill rotWithShape="1">
          <a:blip r:embed="rId2">
            <a:alphaModFix/>
          </a:blip>
          <a:srcRect b="0" l="0" r="0" t="0"/>
          <a:stretch/>
        </p:blipFill>
        <p:spPr>
          <a:xfrm>
            <a:off x="7848200" y="4828075"/>
            <a:ext cx="1028226" cy="111925"/>
          </a:xfrm>
          <a:prstGeom prst="rect">
            <a:avLst/>
          </a:prstGeom>
          <a:noFill/>
          <a:ln>
            <a:noFill/>
          </a:ln>
        </p:spPr>
      </p:pic>
      <p:sp>
        <p:nvSpPr>
          <p:cNvPr id="124" name="Google Shape;124;p19"/>
          <p:cNvSpPr txBox="1"/>
          <p:nvPr>
            <p:ph type="title"/>
          </p:nvPr>
        </p:nvSpPr>
        <p:spPr>
          <a:xfrm>
            <a:off x="1241150" y="1861725"/>
            <a:ext cx="6801000" cy="1638600"/>
          </a:xfrm>
          <a:prstGeom prst="rect">
            <a:avLst/>
          </a:prstGeom>
          <a:noFill/>
          <a:ln>
            <a:noFill/>
          </a:ln>
        </p:spPr>
        <p:txBody>
          <a:bodyPr anchorCtr="0" anchor="ctr" bIns="45700" lIns="0" spcFirstLastPara="1" rIns="0" wrap="square" tIns="45700">
            <a:noAutofit/>
          </a:bodyPr>
          <a:lstStyle>
            <a:lvl1pPr lvl="0" rtl="0" algn="ctr">
              <a:lnSpc>
                <a:spcPct val="90000"/>
              </a:lnSpc>
              <a:spcBef>
                <a:spcPts val="0"/>
              </a:spcBef>
              <a:spcAft>
                <a:spcPts val="0"/>
              </a:spcAft>
              <a:buSzPts val="2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25" name="Google Shape;125;p19"/>
          <p:cNvSpPr/>
          <p:nvPr/>
        </p:nvSpPr>
        <p:spPr>
          <a:xfrm rot="5400000">
            <a:off x="0" y="0"/>
            <a:ext cx="354900" cy="354900"/>
          </a:xfrm>
          <a:prstGeom prst="corner">
            <a:avLst>
              <a:gd fmla="val 15306" name="adj1"/>
              <a:gd fmla="val 15215" name="adj2"/>
            </a:avLst>
          </a:prstGeom>
          <a:solidFill>
            <a:srgbClr val="FFAD3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26" name="Google Shape;126;p19"/>
          <p:cNvPicPr preferRelativeResize="0"/>
          <p:nvPr/>
        </p:nvPicPr>
        <p:blipFill rotWithShape="1">
          <a:blip r:embed="rId3">
            <a:alphaModFix/>
          </a:blip>
          <a:srcRect b="0" l="0" r="0" t="0"/>
          <a:stretch/>
        </p:blipFill>
        <p:spPr>
          <a:xfrm>
            <a:off x="7848200" y="4828075"/>
            <a:ext cx="1028226" cy="111925"/>
          </a:xfrm>
          <a:prstGeom prst="rect">
            <a:avLst/>
          </a:prstGeom>
          <a:noFill/>
          <a:ln>
            <a:noFill/>
          </a:ln>
        </p:spPr>
      </p:pic>
      <p:sp>
        <p:nvSpPr>
          <p:cNvPr id="127" name="Google Shape;127;p19"/>
          <p:cNvSpPr txBox="1"/>
          <p:nvPr/>
        </p:nvSpPr>
        <p:spPr>
          <a:xfrm>
            <a:off x="342900" y="4716338"/>
            <a:ext cx="5015400" cy="335400"/>
          </a:xfrm>
          <a:prstGeom prst="rect">
            <a:avLst/>
          </a:prstGeom>
          <a:noFill/>
          <a:ln>
            <a:noFill/>
          </a:ln>
        </p:spPr>
        <p:txBody>
          <a:bodyPr anchorCtr="0" anchor="ctr" bIns="91425" lIns="91425" spcFirstLastPara="1" rIns="91425" wrap="square" tIns="91425">
            <a:noAutofit/>
          </a:bodyPr>
          <a:lstStyle/>
          <a:p>
            <a:pPr indent="-342900" lvl="0" marL="457200" rtl="0" algn="l">
              <a:spcBef>
                <a:spcPts val="0"/>
              </a:spcBef>
              <a:spcAft>
                <a:spcPts val="0"/>
              </a:spcAft>
              <a:buSzPts val="1800"/>
              <a:buNone/>
            </a:pPr>
            <a:r>
              <a:rPr lang="en-US" sz="1000">
                <a:solidFill>
                  <a:schemeClr val="accent5"/>
                </a:solidFill>
                <a:latin typeface="Montserrat"/>
                <a:ea typeface="Montserrat"/>
                <a:cs typeface="Montserrat"/>
                <a:sym typeface="Montserrat"/>
              </a:rPr>
              <a:t>Confidential</a:t>
            </a:r>
            <a:endParaRPr sz="1000">
              <a:latin typeface="Montserrat"/>
              <a:ea typeface="Montserrat"/>
              <a:cs typeface="Montserrat"/>
              <a:sym typeface="Montserrat"/>
            </a:endParaRPr>
          </a:p>
        </p:txBody>
      </p:sp>
    </p:spTree>
  </p:cSld>
  <p:clrMapOvr>
    <a:masterClrMapping/>
  </p:clrMapOvr>
  <p:extLst>
    <p:ext uri="{DCECCB84-F9BA-43D5-87BE-67443E8EF086}">
      <p15:sldGuideLst>
        <p15:guide id="1" orient="horz" pos="3112">
          <p15:clr>
            <a:srgbClr val="FA7B17"/>
          </p15:clr>
        </p15:guide>
      </p15:sldGuideLst>
    </p:ext>
  </p:extLst>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screen 1">
  <p:cSld name="Agenda Layout_1_1">
    <p:bg>
      <p:bgPr>
        <a:solidFill>
          <a:schemeClr val="dk1"/>
        </a:solidFill>
      </p:bgPr>
    </p:bg>
    <p:spTree>
      <p:nvGrpSpPr>
        <p:cNvPr id="128" name="Shape 128"/>
        <p:cNvGrpSpPr/>
        <p:nvPr/>
      </p:nvGrpSpPr>
      <p:grpSpPr>
        <a:xfrm>
          <a:off x="0" y="0"/>
          <a:ext cx="0" cy="0"/>
          <a:chOff x="0" y="0"/>
          <a:chExt cx="0" cy="0"/>
        </a:xfrm>
      </p:grpSpPr>
      <p:pic>
        <p:nvPicPr>
          <p:cNvPr id="129" name="Google Shape;129;p20"/>
          <p:cNvPicPr preferRelativeResize="0"/>
          <p:nvPr/>
        </p:nvPicPr>
        <p:blipFill rotWithShape="1">
          <a:blip r:embed="rId2">
            <a:alphaModFix/>
          </a:blip>
          <a:srcRect b="0" l="0" r="0" t="0"/>
          <a:stretch/>
        </p:blipFill>
        <p:spPr>
          <a:xfrm>
            <a:off x="7848200" y="4828075"/>
            <a:ext cx="1028226" cy="111925"/>
          </a:xfrm>
          <a:prstGeom prst="rect">
            <a:avLst/>
          </a:prstGeom>
          <a:noFill/>
          <a:ln>
            <a:noFill/>
          </a:ln>
        </p:spPr>
      </p:pic>
      <p:sp>
        <p:nvSpPr>
          <p:cNvPr id="130" name="Google Shape;130;p20"/>
          <p:cNvSpPr/>
          <p:nvPr/>
        </p:nvSpPr>
        <p:spPr>
          <a:xfrm rot="5400000">
            <a:off x="3823800" y="0"/>
            <a:ext cx="354900" cy="354900"/>
          </a:xfrm>
          <a:prstGeom prst="corner">
            <a:avLst>
              <a:gd fmla="val 15306" name="adj1"/>
              <a:gd fmla="val 15215" name="adj2"/>
            </a:avLst>
          </a:prstGeom>
          <a:solidFill>
            <a:srgbClr val="FFAD3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1" name="Google Shape;131;p20"/>
          <p:cNvSpPr/>
          <p:nvPr/>
        </p:nvSpPr>
        <p:spPr>
          <a:xfrm>
            <a:off x="0" y="-150"/>
            <a:ext cx="38238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2" name="Google Shape;132;p20"/>
          <p:cNvSpPr txBox="1"/>
          <p:nvPr>
            <p:ph type="title"/>
          </p:nvPr>
        </p:nvSpPr>
        <p:spPr>
          <a:xfrm>
            <a:off x="342900" y="328625"/>
            <a:ext cx="3086400" cy="1600200"/>
          </a:xfrm>
          <a:prstGeom prst="rect">
            <a:avLst/>
          </a:prstGeom>
          <a:noFill/>
          <a:ln>
            <a:noFill/>
          </a:ln>
        </p:spPr>
        <p:txBody>
          <a:bodyPr anchorCtr="0" anchor="ctr" bIns="45700" lIns="0" spcFirstLastPara="1" rIns="0" wrap="square" tIns="45700">
            <a:noAutofit/>
          </a:bodyPr>
          <a:lstStyle>
            <a:lvl1pPr lvl="0" rtl="0" algn="ctr">
              <a:lnSpc>
                <a:spcPct val="90000"/>
              </a:lnSpc>
              <a:spcBef>
                <a:spcPts val="0"/>
              </a:spcBef>
              <a:spcAft>
                <a:spcPts val="0"/>
              </a:spcAft>
              <a:buSzPts val="2400"/>
              <a:buNone/>
              <a:defRPr sz="2400"/>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33" name="Google Shape;133;p20"/>
          <p:cNvSpPr txBox="1"/>
          <p:nvPr>
            <p:ph idx="1" type="subTitle"/>
          </p:nvPr>
        </p:nvSpPr>
        <p:spPr>
          <a:xfrm>
            <a:off x="4090725" y="328625"/>
            <a:ext cx="4787400" cy="4611300"/>
          </a:xfrm>
          <a:prstGeom prst="rect">
            <a:avLst/>
          </a:prstGeom>
          <a:noFill/>
          <a:ln>
            <a:noFill/>
          </a:ln>
        </p:spPr>
        <p:txBody>
          <a:bodyPr anchorCtr="0" anchor="ctr" bIns="91425" lIns="91425" spcFirstLastPara="1" rIns="91425" wrap="square" tIns="91425">
            <a:noAutofit/>
          </a:bodyPr>
          <a:lstStyle>
            <a:lvl1pPr lvl="0" rtl="0" algn="ctr">
              <a:lnSpc>
                <a:spcPct val="100000"/>
              </a:lnSpc>
              <a:spcBef>
                <a:spcPts val="0"/>
              </a:spcBef>
              <a:spcAft>
                <a:spcPts val="0"/>
              </a:spcAft>
              <a:buSzPts val="1800"/>
              <a:buNone/>
              <a:defRPr sz="1600">
                <a:solidFill>
                  <a:srgbClr val="FFFFFF"/>
                </a:solidFill>
              </a:defRPr>
            </a:lvl1pPr>
            <a:lvl2pPr lvl="1" rtl="0" algn="l">
              <a:lnSpc>
                <a:spcPct val="100000"/>
              </a:lnSpc>
              <a:spcBef>
                <a:spcPts val="0"/>
              </a:spcBef>
              <a:spcAft>
                <a:spcPts val="0"/>
              </a:spcAft>
              <a:buSzPts val="1600"/>
              <a:buNone/>
              <a:defRPr/>
            </a:lvl2pPr>
            <a:lvl3pPr lvl="2" rtl="0" algn="l">
              <a:lnSpc>
                <a:spcPct val="100000"/>
              </a:lnSpc>
              <a:spcBef>
                <a:spcPts val="0"/>
              </a:spcBef>
              <a:spcAft>
                <a:spcPts val="0"/>
              </a:spcAft>
              <a:buSzPts val="1600"/>
              <a:buNone/>
              <a:defRPr/>
            </a:lvl3pPr>
            <a:lvl4pPr lvl="3" rtl="0" algn="l">
              <a:lnSpc>
                <a:spcPct val="100000"/>
              </a:lnSpc>
              <a:spcBef>
                <a:spcPts val="0"/>
              </a:spcBef>
              <a:spcAft>
                <a:spcPts val="0"/>
              </a:spcAft>
              <a:buSzPts val="1600"/>
              <a:buNone/>
              <a:defRPr/>
            </a:lvl4pPr>
            <a:lvl5pPr lvl="4" rtl="0" algn="l">
              <a:lnSpc>
                <a:spcPct val="100000"/>
              </a:lnSpc>
              <a:spcBef>
                <a:spcPts val="0"/>
              </a:spcBef>
              <a:spcAft>
                <a:spcPts val="0"/>
              </a:spcAft>
              <a:buSzPts val="1600"/>
              <a:buNone/>
              <a:defRPr/>
            </a:lvl5pPr>
            <a:lvl6pPr lvl="5" rtl="0" algn="l">
              <a:lnSpc>
                <a:spcPct val="100000"/>
              </a:lnSpc>
              <a:spcBef>
                <a:spcPts val="0"/>
              </a:spcBef>
              <a:spcAft>
                <a:spcPts val="0"/>
              </a:spcAft>
              <a:buSzPts val="1600"/>
              <a:buNone/>
              <a:defRPr/>
            </a:lvl6pPr>
            <a:lvl7pPr lvl="6" rtl="0" algn="l">
              <a:lnSpc>
                <a:spcPct val="100000"/>
              </a:lnSpc>
              <a:spcBef>
                <a:spcPts val="0"/>
              </a:spcBef>
              <a:spcAft>
                <a:spcPts val="0"/>
              </a:spcAft>
              <a:buSzPts val="1600"/>
              <a:buNone/>
              <a:defRPr/>
            </a:lvl7pPr>
            <a:lvl8pPr lvl="7" rtl="0" algn="l">
              <a:lnSpc>
                <a:spcPct val="100000"/>
              </a:lnSpc>
              <a:spcBef>
                <a:spcPts val="0"/>
              </a:spcBef>
              <a:spcAft>
                <a:spcPts val="0"/>
              </a:spcAft>
              <a:buSzPts val="1600"/>
              <a:buNone/>
              <a:defRPr/>
            </a:lvl8pPr>
            <a:lvl9pPr lvl="8" rtl="0" algn="l">
              <a:lnSpc>
                <a:spcPct val="100000"/>
              </a:lnSpc>
              <a:spcBef>
                <a:spcPts val="0"/>
              </a:spcBef>
              <a:spcAft>
                <a:spcPts val="0"/>
              </a:spcAft>
              <a:buSzPts val="1600"/>
              <a:buNone/>
              <a:defRPr/>
            </a:lvl9pPr>
          </a:lstStyle>
          <a:p/>
        </p:txBody>
      </p:sp>
      <p:sp>
        <p:nvSpPr>
          <p:cNvPr id="134" name="Google Shape;134;p20"/>
          <p:cNvSpPr txBox="1"/>
          <p:nvPr>
            <p:ph idx="2" type="title"/>
          </p:nvPr>
        </p:nvSpPr>
        <p:spPr>
          <a:xfrm>
            <a:off x="347525" y="2020050"/>
            <a:ext cx="3086400" cy="2794800"/>
          </a:xfrm>
          <a:prstGeom prst="rect">
            <a:avLst/>
          </a:prstGeom>
          <a:noFill/>
          <a:ln>
            <a:noFill/>
          </a:ln>
        </p:spPr>
        <p:txBody>
          <a:bodyPr anchorCtr="0" anchor="t" bIns="45700" lIns="0" spcFirstLastPara="1" rIns="0" wrap="square" tIns="45700">
            <a:noAutofit/>
          </a:bodyPr>
          <a:lstStyle>
            <a:lvl1pPr lvl="0" rtl="0" algn="ctr">
              <a:lnSpc>
                <a:spcPct val="90000"/>
              </a:lnSpc>
              <a:spcBef>
                <a:spcPts val="0"/>
              </a:spcBef>
              <a:spcAft>
                <a:spcPts val="0"/>
              </a:spcAft>
              <a:buSzPts val="2400"/>
              <a:buNone/>
              <a:defRPr b="0" sz="2200"/>
            </a:lvl1pPr>
            <a:lvl2pPr lvl="1" rtl="0" algn="l">
              <a:lnSpc>
                <a:spcPct val="100000"/>
              </a:lnSpc>
              <a:spcBef>
                <a:spcPts val="0"/>
              </a:spcBef>
              <a:spcAft>
                <a:spcPts val="0"/>
              </a:spcAft>
              <a:buSzPts val="1400"/>
              <a:buNone/>
              <a:defRPr sz="2200"/>
            </a:lvl2pPr>
            <a:lvl3pPr lvl="2" rtl="0" algn="l">
              <a:lnSpc>
                <a:spcPct val="100000"/>
              </a:lnSpc>
              <a:spcBef>
                <a:spcPts val="0"/>
              </a:spcBef>
              <a:spcAft>
                <a:spcPts val="0"/>
              </a:spcAft>
              <a:buSzPts val="1400"/>
              <a:buNone/>
              <a:defRPr sz="2200"/>
            </a:lvl3pPr>
            <a:lvl4pPr lvl="3" rtl="0" algn="l">
              <a:lnSpc>
                <a:spcPct val="100000"/>
              </a:lnSpc>
              <a:spcBef>
                <a:spcPts val="0"/>
              </a:spcBef>
              <a:spcAft>
                <a:spcPts val="0"/>
              </a:spcAft>
              <a:buSzPts val="1400"/>
              <a:buNone/>
              <a:defRPr sz="2200"/>
            </a:lvl4pPr>
            <a:lvl5pPr lvl="4" rtl="0" algn="l">
              <a:lnSpc>
                <a:spcPct val="100000"/>
              </a:lnSpc>
              <a:spcBef>
                <a:spcPts val="0"/>
              </a:spcBef>
              <a:spcAft>
                <a:spcPts val="0"/>
              </a:spcAft>
              <a:buSzPts val="1400"/>
              <a:buNone/>
              <a:defRPr sz="2200"/>
            </a:lvl5pPr>
            <a:lvl6pPr lvl="5" rtl="0" algn="l">
              <a:lnSpc>
                <a:spcPct val="100000"/>
              </a:lnSpc>
              <a:spcBef>
                <a:spcPts val="0"/>
              </a:spcBef>
              <a:spcAft>
                <a:spcPts val="0"/>
              </a:spcAft>
              <a:buSzPts val="1400"/>
              <a:buNone/>
              <a:defRPr sz="2200"/>
            </a:lvl6pPr>
            <a:lvl7pPr lvl="6" rtl="0" algn="l">
              <a:lnSpc>
                <a:spcPct val="100000"/>
              </a:lnSpc>
              <a:spcBef>
                <a:spcPts val="0"/>
              </a:spcBef>
              <a:spcAft>
                <a:spcPts val="0"/>
              </a:spcAft>
              <a:buSzPts val="1400"/>
              <a:buNone/>
              <a:defRPr sz="2200"/>
            </a:lvl7pPr>
            <a:lvl8pPr lvl="7" rtl="0" algn="l">
              <a:lnSpc>
                <a:spcPct val="100000"/>
              </a:lnSpc>
              <a:spcBef>
                <a:spcPts val="0"/>
              </a:spcBef>
              <a:spcAft>
                <a:spcPts val="0"/>
              </a:spcAft>
              <a:buSzPts val="1400"/>
              <a:buNone/>
              <a:defRPr sz="2200"/>
            </a:lvl8pPr>
            <a:lvl9pPr lvl="8" rtl="0" algn="l">
              <a:lnSpc>
                <a:spcPct val="100000"/>
              </a:lnSpc>
              <a:spcBef>
                <a:spcPts val="0"/>
              </a:spcBef>
              <a:spcAft>
                <a:spcPts val="0"/>
              </a:spcAft>
              <a:buSzPts val="1400"/>
              <a:buNone/>
              <a:defRPr sz="2200"/>
            </a:lvl9pPr>
          </a:lstStyle>
          <a:p/>
        </p:txBody>
      </p:sp>
      <p:sp>
        <p:nvSpPr>
          <p:cNvPr id="135" name="Google Shape;135;p20"/>
          <p:cNvSpPr txBox="1"/>
          <p:nvPr/>
        </p:nvSpPr>
        <p:spPr>
          <a:xfrm>
            <a:off x="342900" y="4716338"/>
            <a:ext cx="5015400" cy="335400"/>
          </a:xfrm>
          <a:prstGeom prst="rect">
            <a:avLst/>
          </a:prstGeom>
          <a:noFill/>
          <a:ln>
            <a:noFill/>
          </a:ln>
        </p:spPr>
        <p:txBody>
          <a:bodyPr anchorCtr="0" anchor="ctr" bIns="91425" lIns="91425" spcFirstLastPara="1" rIns="91425" wrap="square" tIns="91425">
            <a:noAutofit/>
          </a:bodyPr>
          <a:lstStyle/>
          <a:p>
            <a:pPr indent="-342900" lvl="0" marL="457200" rtl="0" algn="l">
              <a:spcBef>
                <a:spcPts val="0"/>
              </a:spcBef>
              <a:spcAft>
                <a:spcPts val="0"/>
              </a:spcAft>
              <a:buSzPts val="1800"/>
              <a:buNone/>
            </a:pPr>
            <a:r>
              <a:rPr lang="en-US" sz="1000">
                <a:solidFill>
                  <a:schemeClr val="accent5"/>
                </a:solidFill>
                <a:latin typeface="Montserrat"/>
                <a:ea typeface="Montserrat"/>
                <a:cs typeface="Montserrat"/>
                <a:sym typeface="Montserrat"/>
              </a:rPr>
              <a:t>Confidential</a:t>
            </a:r>
            <a:endParaRPr sz="1000">
              <a:latin typeface="Montserrat"/>
              <a:ea typeface="Montserrat"/>
              <a:cs typeface="Montserrat"/>
              <a:sym typeface="Montserrat"/>
            </a:endParaRPr>
          </a:p>
        </p:txBody>
      </p:sp>
    </p:spTree>
  </p:cSld>
  <p:clrMapOvr>
    <a:masterClrMapping/>
  </p:clrMapOvr>
  <p:extLst>
    <p:ext uri="{DCECCB84-F9BA-43D5-87BE-67443E8EF086}">
      <p15:sldGuideLst>
        <p15:guide id="1" orient="horz" pos="3112">
          <p15:clr>
            <a:srgbClr val="FA7B17"/>
          </p15:clr>
        </p15:guide>
      </p15:sldGuideLst>
    </p:ext>
  </p:extLst>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 Split screen 2">
  <p:cSld name="Agenda Layout_1_1_2">
    <p:bg>
      <p:bgPr>
        <a:solidFill>
          <a:schemeClr val="dk1"/>
        </a:solidFill>
      </p:bgPr>
    </p:bg>
    <p:spTree>
      <p:nvGrpSpPr>
        <p:cNvPr id="136" name="Shape 136"/>
        <p:cNvGrpSpPr/>
        <p:nvPr/>
      </p:nvGrpSpPr>
      <p:grpSpPr>
        <a:xfrm>
          <a:off x="0" y="0"/>
          <a:ext cx="0" cy="0"/>
          <a:chOff x="0" y="0"/>
          <a:chExt cx="0" cy="0"/>
        </a:xfrm>
      </p:grpSpPr>
      <p:sp>
        <p:nvSpPr>
          <p:cNvPr id="137" name="Google Shape;137;p21"/>
          <p:cNvSpPr/>
          <p:nvPr/>
        </p:nvSpPr>
        <p:spPr>
          <a:xfrm flipH="1">
            <a:off x="3823800" y="-150"/>
            <a:ext cx="53202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38" name="Google Shape;138;p21"/>
          <p:cNvPicPr preferRelativeResize="0"/>
          <p:nvPr/>
        </p:nvPicPr>
        <p:blipFill rotWithShape="1">
          <a:blip r:embed="rId2">
            <a:alphaModFix/>
          </a:blip>
          <a:srcRect b="0" l="0" r="0" t="0"/>
          <a:stretch/>
        </p:blipFill>
        <p:spPr>
          <a:xfrm>
            <a:off x="7848200" y="4828075"/>
            <a:ext cx="1028226" cy="111925"/>
          </a:xfrm>
          <a:prstGeom prst="rect">
            <a:avLst/>
          </a:prstGeom>
          <a:noFill/>
          <a:ln>
            <a:noFill/>
          </a:ln>
        </p:spPr>
      </p:pic>
      <p:sp>
        <p:nvSpPr>
          <p:cNvPr id="139" name="Google Shape;139;p21"/>
          <p:cNvSpPr/>
          <p:nvPr/>
        </p:nvSpPr>
        <p:spPr>
          <a:xfrm rot="5400000">
            <a:off x="0" y="0"/>
            <a:ext cx="354900" cy="354900"/>
          </a:xfrm>
          <a:prstGeom prst="corner">
            <a:avLst>
              <a:gd fmla="val 15306" name="adj1"/>
              <a:gd fmla="val 15215" name="adj2"/>
            </a:avLst>
          </a:prstGeom>
          <a:solidFill>
            <a:srgbClr val="FFAD3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0" name="Google Shape;140;p21"/>
          <p:cNvSpPr txBox="1"/>
          <p:nvPr>
            <p:ph type="title"/>
          </p:nvPr>
        </p:nvSpPr>
        <p:spPr>
          <a:xfrm>
            <a:off x="342900" y="328625"/>
            <a:ext cx="3086400" cy="4611300"/>
          </a:xfrm>
          <a:prstGeom prst="rect">
            <a:avLst/>
          </a:prstGeom>
          <a:noFill/>
          <a:ln>
            <a:noFill/>
          </a:ln>
        </p:spPr>
        <p:txBody>
          <a:bodyPr anchorCtr="0" anchor="ctr" bIns="45700" lIns="0" spcFirstLastPara="1" rIns="0" wrap="square" tIns="45700">
            <a:noAutofit/>
          </a:bodyPr>
          <a:lstStyle>
            <a:lvl1pPr lvl="0" rtl="0" algn="ctr">
              <a:lnSpc>
                <a:spcPct val="90000"/>
              </a:lnSpc>
              <a:spcBef>
                <a:spcPts val="0"/>
              </a:spcBef>
              <a:spcAft>
                <a:spcPts val="0"/>
              </a:spcAft>
              <a:buSzPts val="2400"/>
              <a:buNone/>
              <a:defRPr sz="2400"/>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41" name="Google Shape;141;p21"/>
          <p:cNvSpPr txBox="1"/>
          <p:nvPr>
            <p:ph idx="1" type="subTitle"/>
          </p:nvPr>
        </p:nvSpPr>
        <p:spPr>
          <a:xfrm>
            <a:off x="4090725" y="328625"/>
            <a:ext cx="4787400" cy="4611300"/>
          </a:xfrm>
          <a:prstGeom prst="rect">
            <a:avLst/>
          </a:prstGeom>
          <a:noFill/>
          <a:ln>
            <a:noFill/>
          </a:ln>
        </p:spPr>
        <p:txBody>
          <a:bodyPr anchorCtr="0" anchor="ctr" bIns="91425" lIns="91425" spcFirstLastPara="1" rIns="91425" wrap="square" tIns="91425">
            <a:noAutofit/>
          </a:bodyPr>
          <a:lstStyle>
            <a:lvl1pPr lvl="0" rtl="0" algn="ctr">
              <a:lnSpc>
                <a:spcPct val="100000"/>
              </a:lnSpc>
              <a:spcBef>
                <a:spcPts val="0"/>
              </a:spcBef>
              <a:spcAft>
                <a:spcPts val="0"/>
              </a:spcAft>
              <a:buSzPts val="1800"/>
              <a:buNone/>
              <a:defRPr sz="1600">
                <a:solidFill>
                  <a:srgbClr val="FFFFFF"/>
                </a:solidFill>
              </a:defRPr>
            </a:lvl1pPr>
            <a:lvl2pPr lvl="1" rtl="0" algn="l">
              <a:lnSpc>
                <a:spcPct val="100000"/>
              </a:lnSpc>
              <a:spcBef>
                <a:spcPts val="0"/>
              </a:spcBef>
              <a:spcAft>
                <a:spcPts val="0"/>
              </a:spcAft>
              <a:buSzPts val="1600"/>
              <a:buNone/>
              <a:defRPr/>
            </a:lvl2pPr>
            <a:lvl3pPr lvl="2" rtl="0" algn="l">
              <a:lnSpc>
                <a:spcPct val="100000"/>
              </a:lnSpc>
              <a:spcBef>
                <a:spcPts val="0"/>
              </a:spcBef>
              <a:spcAft>
                <a:spcPts val="0"/>
              </a:spcAft>
              <a:buSzPts val="1600"/>
              <a:buNone/>
              <a:defRPr/>
            </a:lvl3pPr>
            <a:lvl4pPr lvl="3" rtl="0" algn="l">
              <a:lnSpc>
                <a:spcPct val="100000"/>
              </a:lnSpc>
              <a:spcBef>
                <a:spcPts val="0"/>
              </a:spcBef>
              <a:spcAft>
                <a:spcPts val="0"/>
              </a:spcAft>
              <a:buSzPts val="1600"/>
              <a:buNone/>
              <a:defRPr/>
            </a:lvl4pPr>
            <a:lvl5pPr lvl="4" rtl="0" algn="l">
              <a:lnSpc>
                <a:spcPct val="100000"/>
              </a:lnSpc>
              <a:spcBef>
                <a:spcPts val="0"/>
              </a:spcBef>
              <a:spcAft>
                <a:spcPts val="0"/>
              </a:spcAft>
              <a:buSzPts val="1600"/>
              <a:buNone/>
              <a:defRPr/>
            </a:lvl5pPr>
            <a:lvl6pPr lvl="5" rtl="0" algn="l">
              <a:lnSpc>
                <a:spcPct val="100000"/>
              </a:lnSpc>
              <a:spcBef>
                <a:spcPts val="0"/>
              </a:spcBef>
              <a:spcAft>
                <a:spcPts val="0"/>
              </a:spcAft>
              <a:buSzPts val="1600"/>
              <a:buNone/>
              <a:defRPr/>
            </a:lvl6pPr>
            <a:lvl7pPr lvl="6" rtl="0" algn="l">
              <a:lnSpc>
                <a:spcPct val="100000"/>
              </a:lnSpc>
              <a:spcBef>
                <a:spcPts val="0"/>
              </a:spcBef>
              <a:spcAft>
                <a:spcPts val="0"/>
              </a:spcAft>
              <a:buSzPts val="1600"/>
              <a:buNone/>
              <a:defRPr/>
            </a:lvl7pPr>
            <a:lvl8pPr lvl="7" rtl="0" algn="l">
              <a:lnSpc>
                <a:spcPct val="100000"/>
              </a:lnSpc>
              <a:spcBef>
                <a:spcPts val="0"/>
              </a:spcBef>
              <a:spcAft>
                <a:spcPts val="0"/>
              </a:spcAft>
              <a:buSzPts val="1600"/>
              <a:buNone/>
              <a:defRPr/>
            </a:lvl8pPr>
            <a:lvl9pPr lvl="8" rtl="0" algn="l">
              <a:lnSpc>
                <a:spcPct val="100000"/>
              </a:lnSpc>
              <a:spcBef>
                <a:spcPts val="0"/>
              </a:spcBef>
              <a:spcAft>
                <a:spcPts val="0"/>
              </a:spcAft>
              <a:buSzPts val="1600"/>
              <a:buNone/>
              <a:defRPr/>
            </a:lvl9pPr>
          </a:lstStyle>
          <a:p/>
        </p:txBody>
      </p:sp>
      <p:sp>
        <p:nvSpPr>
          <p:cNvPr id="142" name="Google Shape;142;p21"/>
          <p:cNvSpPr/>
          <p:nvPr/>
        </p:nvSpPr>
        <p:spPr>
          <a:xfrm rot="5400000">
            <a:off x="0" y="0"/>
            <a:ext cx="354900" cy="354900"/>
          </a:xfrm>
          <a:prstGeom prst="corner">
            <a:avLst>
              <a:gd fmla="val 15306" name="adj1"/>
              <a:gd fmla="val 15215" name="adj2"/>
            </a:avLst>
          </a:prstGeom>
          <a:solidFill>
            <a:srgbClr val="FFAD3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3" name="Google Shape;143;p21"/>
          <p:cNvSpPr txBox="1"/>
          <p:nvPr>
            <p:ph idx="2" type="title"/>
          </p:nvPr>
        </p:nvSpPr>
        <p:spPr>
          <a:xfrm>
            <a:off x="347525" y="339800"/>
            <a:ext cx="3086400" cy="4475100"/>
          </a:xfrm>
          <a:prstGeom prst="rect">
            <a:avLst/>
          </a:prstGeom>
          <a:noFill/>
          <a:ln>
            <a:noFill/>
          </a:ln>
        </p:spPr>
        <p:txBody>
          <a:bodyPr anchorCtr="0" anchor="ctr" bIns="45700" lIns="0" spcFirstLastPara="1" rIns="0" wrap="square" tIns="45700">
            <a:noAutofit/>
          </a:bodyPr>
          <a:lstStyle>
            <a:lvl1pPr lvl="0" rtl="0" algn="ctr">
              <a:lnSpc>
                <a:spcPct val="90000"/>
              </a:lnSpc>
              <a:spcBef>
                <a:spcPts val="0"/>
              </a:spcBef>
              <a:spcAft>
                <a:spcPts val="0"/>
              </a:spcAft>
              <a:buSzPts val="2400"/>
              <a:buNone/>
              <a:defRPr b="0" sz="2200">
                <a:solidFill>
                  <a:srgbClr val="FFFFFF"/>
                </a:solidFill>
              </a:defRPr>
            </a:lvl1pPr>
            <a:lvl2pPr lvl="1" rtl="0" algn="l">
              <a:lnSpc>
                <a:spcPct val="100000"/>
              </a:lnSpc>
              <a:spcBef>
                <a:spcPts val="0"/>
              </a:spcBef>
              <a:spcAft>
                <a:spcPts val="0"/>
              </a:spcAft>
              <a:buSzPts val="1400"/>
              <a:buNone/>
              <a:defRPr sz="2200">
                <a:solidFill>
                  <a:srgbClr val="FFFFFF"/>
                </a:solidFill>
              </a:defRPr>
            </a:lvl2pPr>
            <a:lvl3pPr lvl="2" rtl="0" algn="l">
              <a:lnSpc>
                <a:spcPct val="100000"/>
              </a:lnSpc>
              <a:spcBef>
                <a:spcPts val="0"/>
              </a:spcBef>
              <a:spcAft>
                <a:spcPts val="0"/>
              </a:spcAft>
              <a:buSzPts val="1400"/>
              <a:buNone/>
              <a:defRPr sz="2200">
                <a:solidFill>
                  <a:srgbClr val="FFFFFF"/>
                </a:solidFill>
              </a:defRPr>
            </a:lvl3pPr>
            <a:lvl4pPr lvl="3" rtl="0" algn="l">
              <a:lnSpc>
                <a:spcPct val="100000"/>
              </a:lnSpc>
              <a:spcBef>
                <a:spcPts val="0"/>
              </a:spcBef>
              <a:spcAft>
                <a:spcPts val="0"/>
              </a:spcAft>
              <a:buSzPts val="1400"/>
              <a:buNone/>
              <a:defRPr sz="2200">
                <a:solidFill>
                  <a:srgbClr val="FFFFFF"/>
                </a:solidFill>
              </a:defRPr>
            </a:lvl4pPr>
            <a:lvl5pPr lvl="4" rtl="0" algn="l">
              <a:lnSpc>
                <a:spcPct val="100000"/>
              </a:lnSpc>
              <a:spcBef>
                <a:spcPts val="0"/>
              </a:spcBef>
              <a:spcAft>
                <a:spcPts val="0"/>
              </a:spcAft>
              <a:buSzPts val="1400"/>
              <a:buNone/>
              <a:defRPr sz="2200">
                <a:solidFill>
                  <a:srgbClr val="FFFFFF"/>
                </a:solidFill>
              </a:defRPr>
            </a:lvl5pPr>
            <a:lvl6pPr lvl="5" rtl="0" algn="l">
              <a:lnSpc>
                <a:spcPct val="100000"/>
              </a:lnSpc>
              <a:spcBef>
                <a:spcPts val="0"/>
              </a:spcBef>
              <a:spcAft>
                <a:spcPts val="0"/>
              </a:spcAft>
              <a:buSzPts val="1400"/>
              <a:buNone/>
              <a:defRPr sz="2200">
                <a:solidFill>
                  <a:srgbClr val="FFFFFF"/>
                </a:solidFill>
              </a:defRPr>
            </a:lvl6pPr>
            <a:lvl7pPr lvl="6" rtl="0" algn="l">
              <a:lnSpc>
                <a:spcPct val="100000"/>
              </a:lnSpc>
              <a:spcBef>
                <a:spcPts val="0"/>
              </a:spcBef>
              <a:spcAft>
                <a:spcPts val="0"/>
              </a:spcAft>
              <a:buSzPts val="1400"/>
              <a:buNone/>
              <a:defRPr sz="2200">
                <a:solidFill>
                  <a:srgbClr val="FFFFFF"/>
                </a:solidFill>
              </a:defRPr>
            </a:lvl7pPr>
            <a:lvl8pPr lvl="7" rtl="0" algn="l">
              <a:lnSpc>
                <a:spcPct val="100000"/>
              </a:lnSpc>
              <a:spcBef>
                <a:spcPts val="0"/>
              </a:spcBef>
              <a:spcAft>
                <a:spcPts val="0"/>
              </a:spcAft>
              <a:buSzPts val="1400"/>
              <a:buNone/>
              <a:defRPr sz="2200">
                <a:solidFill>
                  <a:srgbClr val="FFFFFF"/>
                </a:solidFill>
              </a:defRPr>
            </a:lvl8pPr>
            <a:lvl9pPr lvl="8" rtl="0" algn="l">
              <a:lnSpc>
                <a:spcPct val="100000"/>
              </a:lnSpc>
              <a:spcBef>
                <a:spcPts val="0"/>
              </a:spcBef>
              <a:spcAft>
                <a:spcPts val="0"/>
              </a:spcAft>
              <a:buSzPts val="1400"/>
              <a:buNone/>
              <a:defRPr sz="2200">
                <a:solidFill>
                  <a:srgbClr val="FFFFFF"/>
                </a:solidFill>
              </a:defRPr>
            </a:lvl9pPr>
          </a:lstStyle>
          <a:p/>
        </p:txBody>
      </p:sp>
      <p:pic>
        <p:nvPicPr>
          <p:cNvPr id="144" name="Google Shape;144;p21"/>
          <p:cNvPicPr preferRelativeResize="0"/>
          <p:nvPr/>
        </p:nvPicPr>
        <p:blipFill rotWithShape="1">
          <a:blip r:embed="rId3">
            <a:alphaModFix/>
          </a:blip>
          <a:srcRect b="0" l="0" r="0" t="0"/>
          <a:stretch/>
        </p:blipFill>
        <p:spPr>
          <a:xfrm>
            <a:off x="7848200" y="4828075"/>
            <a:ext cx="1028226" cy="111925"/>
          </a:xfrm>
          <a:prstGeom prst="rect">
            <a:avLst/>
          </a:prstGeom>
          <a:noFill/>
          <a:ln>
            <a:noFill/>
          </a:ln>
        </p:spPr>
      </p:pic>
      <p:sp>
        <p:nvSpPr>
          <p:cNvPr id="145" name="Google Shape;145;p21"/>
          <p:cNvSpPr txBox="1"/>
          <p:nvPr/>
        </p:nvSpPr>
        <p:spPr>
          <a:xfrm>
            <a:off x="342900" y="4716338"/>
            <a:ext cx="5015400" cy="335400"/>
          </a:xfrm>
          <a:prstGeom prst="rect">
            <a:avLst/>
          </a:prstGeom>
          <a:noFill/>
          <a:ln>
            <a:noFill/>
          </a:ln>
        </p:spPr>
        <p:txBody>
          <a:bodyPr anchorCtr="0" anchor="ctr" bIns="91425" lIns="91425" spcFirstLastPara="1" rIns="91425" wrap="square" tIns="91425">
            <a:noAutofit/>
          </a:bodyPr>
          <a:lstStyle/>
          <a:p>
            <a:pPr indent="-342900" lvl="0" marL="457200" rtl="0" algn="l">
              <a:lnSpc>
                <a:spcPct val="100000"/>
              </a:lnSpc>
              <a:spcBef>
                <a:spcPts val="0"/>
              </a:spcBef>
              <a:spcAft>
                <a:spcPts val="0"/>
              </a:spcAft>
              <a:buSzPts val="1800"/>
              <a:buNone/>
            </a:pPr>
            <a:r>
              <a:rPr lang="en-US" sz="1000">
                <a:solidFill>
                  <a:schemeClr val="accent5"/>
                </a:solidFill>
                <a:latin typeface="Montserrat"/>
                <a:ea typeface="Montserrat"/>
                <a:cs typeface="Montserrat"/>
                <a:sym typeface="Montserrat"/>
              </a:rPr>
              <a:t>Confidential</a:t>
            </a:r>
            <a:endParaRPr sz="1000">
              <a:solidFill>
                <a:schemeClr val="accent5"/>
              </a:solidFill>
              <a:latin typeface="Montserrat"/>
              <a:ea typeface="Montserrat"/>
              <a:cs typeface="Montserrat"/>
              <a:sym typeface="Montserrat"/>
            </a:endParaRPr>
          </a:p>
        </p:txBody>
      </p:sp>
    </p:spTree>
  </p:cSld>
  <p:clrMapOvr>
    <a:masterClrMapping/>
  </p:clrMapOvr>
  <p:extLst>
    <p:ext uri="{DCECCB84-F9BA-43D5-87BE-67443E8EF086}">
      <p15:sldGuideLst>
        <p15:guide id="1" orient="horz" pos="3033">
          <p15:clr>
            <a:srgbClr val="FA7B17"/>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main">
  <p:cSld name="Agenda Layout_1">
    <p:bg>
      <p:bgPr>
        <a:solidFill>
          <a:schemeClr val="dk1"/>
        </a:solidFill>
      </p:bgPr>
    </p:bg>
    <p:spTree>
      <p:nvGrpSpPr>
        <p:cNvPr id="19" name="Shape 19"/>
        <p:cNvGrpSpPr/>
        <p:nvPr/>
      </p:nvGrpSpPr>
      <p:grpSpPr>
        <a:xfrm>
          <a:off x="0" y="0"/>
          <a:ext cx="0" cy="0"/>
          <a:chOff x="0" y="0"/>
          <a:chExt cx="0" cy="0"/>
        </a:xfrm>
      </p:grpSpPr>
      <p:pic>
        <p:nvPicPr>
          <p:cNvPr id="20" name="Google Shape;20;p3"/>
          <p:cNvPicPr preferRelativeResize="0"/>
          <p:nvPr/>
        </p:nvPicPr>
        <p:blipFill rotWithShape="1">
          <a:blip r:embed="rId2">
            <a:alphaModFix/>
          </a:blip>
          <a:srcRect b="35894" l="0" r="0" t="35894"/>
          <a:stretch/>
        </p:blipFill>
        <p:spPr>
          <a:xfrm>
            <a:off x="7848200" y="4828075"/>
            <a:ext cx="1028226" cy="111925"/>
          </a:xfrm>
          <a:prstGeom prst="rect">
            <a:avLst/>
          </a:prstGeom>
          <a:noFill/>
          <a:ln>
            <a:noFill/>
          </a:ln>
        </p:spPr>
      </p:pic>
      <p:sp>
        <p:nvSpPr>
          <p:cNvPr id="21" name="Google Shape;21;p3"/>
          <p:cNvSpPr txBox="1"/>
          <p:nvPr>
            <p:ph type="title"/>
          </p:nvPr>
        </p:nvSpPr>
        <p:spPr>
          <a:xfrm>
            <a:off x="1241150" y="1861725"/>
            <a:ext cx="6801000" cy="1638600"/>
          </a:xfrm>
          <a:prstGeom prst="rect">
            <a:avLst/>
          </a:prstGeom>
        </p:spPr>
        <p:txBody>
          <a:bodyPr anchorCtr="0" anchor="ctr" bIns="45700" lIns="0" spcFirstLastPara="1" rIns="0" wrap="square" tIns="45700">
            <a:noAutofit/>
          </a:bodyPr>
          <a:lstStyle>
            <a:lvl1pPr lvl="0" algn="ctr">
              <a:spcBef>
                <a:spcPts val="0"/>
              </a:spcBef>
              <a:spcAft>
                <a:spcPts val="0"/>
              </a:spcAft>
              <a:buNone/>
              <a:defRPr>
                <a:solidFill>
                  <a:srgbClr val="FFFFFF"/>
                </a:solidFill>
              </a:defRPr>
            </a:lvl1pPr>
            <a:lvl2pPr lvl="1">
              <a:spcBef>
                <a:spcPts val="0"/>
              </a:spcBef>
              <a:spcAft>
                <a:spcPts val="0"/>
              </a:spcAft>
              <a:buNone/>
              <a:defRPr/>
            </a:lvl2pPr>
            <a:lvl3pPr lvl="2">
              <a:spcBef>
                <a:spcPts val="0"/>
              </a:spcBef>
              <a:spcAft>
                <a:spcPts val="0"/>
              </a:spcAft>
              <a:buNone/>
              <a:defRPr/>
            </a:lvl3pPr>
            <a:lvl4pPr lvl="3">
              <a:spcBef>
                <a:spcPts val="0"/>
              </a:spcBef>
              <a:spcAft>
                <a:spcPts val="0"/>
              </a:spcAft>
              <a:buNone/>
              <a:defRPr/>
            </a:lvl4pPr>
            <a:lvl5pPr lvl="4">
              <a:spcBef>
                <a:spcPts val="0"/>
              </a:spcBef>
              <a:spcAft>
                <a:spcPts val="0"/>
              </a:spcAft>
              <a:buNone/>
              <a:defRPr/>
            </a:lvl5pPr>
            <a:lvl6pPr lvl="5">
              <a:spcBef>
                <a:spcPts val="0"/>
              </a:spcBef>
              <a:spcAft>
                <a:spcPts val="0"/>
              </a:spcAft>
              <a:buNone/>
              <a:defRPr/>
            </a:lvl6pPr>
            <a:lvl7pPr lvl="6">
              <a:spcBef>
                <a:spcPts val="0"/>
              </a:spcBef>
              <a:spcAft>
                <a:spcPts val="0"/>
              </a:spcAft>
              <a:buNone/>
              <a:defRPr/>
            </a:lvl7pPr>
            <a:lvl8pPr lvl="7">
              <a:spcBef>
                <a:spcPts val="0"/>
              </a:spcBef>
              <a:spcAft>
                <a:spcPts val="0"/>
              </a:spcAft>
              <a:buNone/>
              <a:defRPr/>
            </a:lvl8pPr>
            <a:lvl9pPr lvl="8">
              <a:spcBef>
                <a:spcPts val="0"/>
              </a:spcBef>
              <a:spcAft>
                <a:spcPts val="0"/>
              </a:spcAft>
              <a:buNone/>
              <a:defRPr/>
            </a:lvl9pPr>
          </a:lstStyle>
          <a:p/>
        </p:txBody>
      </p:sp>
      <p:sp>
        <p:nvSpPr>
          <p:cNvPr id="22" name="Google Shape;22;p3"/>
          <p:cNvSpPr txBox="1"/>
          <p:nvPr>
            <p:ph idx="1" type="subTitle"/>
          </p:nvPr>
        </p:nvSpPr>
        <p:spPr>
          <a:xfrm>
            <a:off x="342900" y="4716338"/>
            <a:ext cx="5015400" cy="335400"/>
          </a:xfrm>
          <a:prstGeom prst="rect">
            <a:avLst/>
          </a:prstGeom>
        </p:spPr>
        <p:txBody>
          <a:bodyPr anchorCtr="0" anchor="ctr" bIns="45700" lIns="0" spcFirstLastPara="1" rIns="0" wrap="square" tIns="45700">
            <a:noAutofit/>
          </a:bodyPr>
          <a:lstStyle>
            <a:lvl1pPr lvl="0">
              <a:lnSpc>
                <a:spcPct val="100000"/>
              </a:lnSpc>
              <a:spcBef>
                <a:spcPts val="0"/>
              </a:spcBef>
              <a:spcAft>
                <a:spcPts val="0"/>
              </a:spcAft>
              <a:buNone/>
              <a:defRPr sz="1000">
                <a:solidFill>
                  <a:srgbClr val="FFFFFF"/>
                </a:solidFill>
              </a:defRPr>
            </a:lvl1pPr>
            <a:lvl2pPr lvl="1">
              <a:lnSpc>
                <a:spcPct val="100000"/>
              </a:lnSpc>
              <a:spcBef>
                <a:spcPts val="0"/>
              </a:spcBef>
              <a:spcAft>
                <a:spcPts val="0"/>
              </a:spcAft>
              <a:buNone/>
              <a:defRPr/>
            </a:lvl2pPr>
            <a:lvl3pPr lvl="2">
              <a:lnSpc>
                <a:spcPct val="100000"/>
              </a:lnSpc>
              <a:spcBef>
                <a:spcPts val="0"/>
              </a:spcBef>
              <a:spcAft>
                <a:spcPts val="0"/>
              </a:spcAft>
              <a:buNone/>
              <a:defRPr/>
            </a:lvl3pPr>
            <a:lvl4pPr lvl="3">
              <a:lnSpc>
                <a:spcPct val="100000"/>
              </a:lnSpc>
              <a:spcBef>
                <a:spcPts val="0"/>
              </a:spcBef>
              <a:spcAft>
                <a:spcPts val="0"/>
              </a:spcAft>
              <a:buNone/>
              <a:defRPr/>
            </a:lvl4pPr>
            <a:lvl5pPr lvl="4">
              <a:lnSpc>
                <a:spcPct val="100000"/>
              </a:lnSpc>
              <a:spcBef>
                <a:spcPts val="0"/>
              </a:spcBef>
              <a:spcAft>
                <a:spcPts val="0"/>
              </a:spcAft>
              <a:buNone/>
              <a:defRPr/>
            </a:lvl5pPr>
            <a:lvl6pPr lvl="5">
              <a:lnSpc>
                <a:spcPct val="100000"/>
              </a:lnSpc>
              <a:spcBef>
                <a:spcPts val="0"/>
              </a:spcBef>
              <a:spcAft>
                <a:spcPts val="0"/>
              </a:spcAft>
              <a:buNone/>
              <a:defRPr/>
            </a:lvl6pPr>
            <a:lvl7pPr lvl="6">
              <a:lnSpc>
                <a:spcPct val="100000"/>
              </a:lnSpc>
              <a:spcBef>
                <a:spcPts val="0"/>
              </a:spcBef>
              <a:spcAft>
                <a:spcPts val="0"/>
              </a:spcAft>
              <a:buNone/>
              <a:defRPr/>
            </a:lvl7pPr>
            <a:lvl8pPr lvl="7">
              <a:lnSpc>
                <a:spcPct val="100000"/>
              </a:lnSpc>
              <a:spcBef>
                <a:spcPts val="0"/>
              </a:spcBef>
              <a:spcAft>
                <a:spcPts val="0"/>
              </a:spcAft>
              <a:buNone/>
              <a:defRPr/>
            </a:lvl8pPr>
            <a:lvl9pPr lvl="8">
              <a:lnSpc>
                <a:spcPct val="100000"/>
              </a:lnSpc>
              <a:spcBef>
                <a:spcPts val="0"/>
              </a:spcBef>
              <a:spcAft>
                <a:spcPts val="0"/>
              </a:spcAft>
              <a:buNone/>
              <a:defRPr/>
            </a:lvl9pPr>
          </a:lstStyle>
          <a:p/>
        </p:txBody>
      </p:sp>
      <p:sp>
        <p:nvSpPr>
          <p:cNvPr id="23" name="Google Shape;23;p3"/>
          <p:cNvSpPr/>
          <p:nvPr/>
        </p:nvSpPr>
        <p:spPr>
          <a:xfrm rot="5400000">
            <a:off x="0" y="0"/>
            <a:ext cx="354900" cy="354900"/>
          </a:xfrm>
          <a:prstGeom prst="corner">
            <a:avLst>
              <a:gd fmla="val 15306" name="adj1"/>
              <a:gd fmla="val 15215" name="adj2"/>
            </a:avLst>
          </a:prstGeom>
          <a:solidFill>
            <a:srgbClr val="FFAD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extLst>
    <p:ext uri="{DCECCB84-F9BA-43D5-87BE-67443E8EF086}">
      <p15:sldGuideLst>
        <p15:guide id="1" orient="horz" pos="3112">
          <p15:clr>
            <a:srgbClr val="FA7B17"/>
          </p15:clr>
        </p15:guide>
      </p15:sldGuideLst>
    </p:ext>
  </p:extLst>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p:cSld name="CUSTOM_1">
    <p:bg>
      <p:bgPr>
        <a:solidFill>
          <a:schemeClr val="dk1"/>
        </a:solidFill>
      </p:bgPr>
    </p:bg>
    <p:spTree>
      <p:nvGrpSpPr>
        <p:cNvPr id="146" name="Shape 146"/>
        <p:cNvGrpSpPr/>
        <p:nvPr/>
      </p:nvGrpSpPr>
      <p:grpSpPr>
        <a:xfrm>
          <a:off x="0" y="0"/>
          <a:ext cx="0" cy="0"/>
          <a:chOff x="0" y="0"/>
          <a:chExt cx="0" cy="0"/>
        </a:xfrm>
      </p:grpSpPr>
      <p:pic>
        <p:nvPicPr>
          <p:cNvPr id="147" name="Google Shape;147;p22"/>
          <p:cNvPicPr preferRelativeResize="0"/>
          <p:nvPr/>
        </p:nvPicPr>
        <p:blipFill rotWithShape="1">
          <a:blip r:embed="rId2">
            <a:alphaModFix amt="70000"/>
          </a:blip>
          <a:srcRect b="0" l="0" r="0" t="0"/>
          <a:stretch/>
        </p:blipFill>
        <p:spPr>
          <a:xfrm>
            <a:off x="0" y="0"/>
            <a:ext cx="9144002" cy="5143499"/>
          </a:xfrm>
          <a:prstGeom prst="rect">
            <a:avLst/>
          </a:prstGeom>
          <a:noFill/>
          <a:ln>
            <a:noFill/>
          </a:ln>
        </p:spPr>
      </p:pic>
      <p:pic>
        <p:nvPicPr>
          <p:cNvPr id="148" name="Google Shape;148;p22"/>
          <p:cNvPicPr preferRelativeResize="0"/>
          <p:nvPr/>
        </p:nvPicPr>
        <p:blipFill rotWithShape="1">
          <a:blip r:embed="rId3">
            <a:alphaModFix/>
          </a:blip>
          <a:srcRect b="0" l="0" r="0" t="0"/>
          <a:stretch/>
        </p:blipFill>
        <p:spPr>
          <a:xfrm flipH="1">
            <a:off x="1" y="2207634"/>
            <a:ext cx="9143998" cy="2935866"/>
          </a:xfrm>
          <a:prstGeom prst="rect">
            <a:avLst/>
          </a:prstGeom>
          <a:noFill/>
          <a:ln>
            <a:noFill/>
          </a:ln>
        </p:spPr>
      </p:pic>
      <p:pic>
        <p:nvPicPr>
          <p:cNvPr id="149" name="Google Shape;149;p22"/>
          <p:cNvPicPr preferRelativeResize="0"/>
          <p:nvPr/>
        </p:nvPicPr>
        <p:blipFill rotWithShape="1">
          <a:blip r:embed="rId4">
            <a:alphaModFix/>
          </a:blip>
          <a:srcRect b="0" l="0" r="0" t="0"/>
          <a:stretch/>
        </p:blipFill>
        <p:spPr>
          <a:xfrm>
            <a:off x="7848200" y="4828075"/>
            <a:ext cx="1028226" cy="111925"/>
          </a:xfrm>
          <a:prstGeom prst="rect">
            <a:avLst/>
          </a:prstGeom>
          <a:noFill/>
          <a:ln>
            <a:noFill/>
          </a:ln>
        </p:spPr>
      </p:pic>
      <p:sp>
        <p:nvSpPr>
          <p:cNvPr id="150" name="Google Shape;150;p22"/>
          <p:cNvSpPr/>
          <p:nvPr/>
        </p:nvSpPr>
        <p:spPr>
          <a:xfrm>
            <a:off x="696975" y="1572100"/>
            <a:ext cx="2293800" cy="2147100"/>
          </a:xfrm>
          <a:prstGeom prst="rect">
            <a:avLst/>
          </a:prstGeom>
          <a:solidFill>
            <a:schemeClr val="dk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Montserrat"/>
              <a:ea typeface="Montserrat"/>
              <a:cs typeface="Montserrat"/>
              <a:sym typeface="Montserrat"/>
            </a:endParaRPr>
          </a:p>
        </p:txBody>
      </p:sp>
      <p:sp>
        <p:nvSpPr>
          <p:cNvPr id="151" name="Google Shape;151;p22"/>
          <p:cNvSpPr/>
          <p:nvPr/>
        </p:nvSpPr>
        <p:spPr>
          <a:xfrm rot="5400000">
            <a:off x="696975" y="1572100"/>
            <a:ext cx="354900" cy="354900"/>
          </a:xfrm>
          <a:prstGeom prst="corner">
            <a:avLst>
              <a:gd fmla="val 15306" name="adj1"/>
              <a:gd fmla="val 15215" name="adj2"/>
            </a:avLst>
          </a:prstGeom>
          <a:solidFill>
            <a:srgbClr val="FFAD3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2" name="Google Shape;152;p22"/>
          <p:cNvSpPr/>
          <p:nvPr/>
        </p:nvSpPr>
        <p:spPr>
          <a:xfrm>
            <a:off x="3425100" y="1572100"/>
            <a:ext cx="2293800" cy="2147100"/>
          </a:xfrm>
          <a:prstGeom prst="rect">
            <a:avLst/>
          </a:prstGeom>
          <a:solidFill>
            <a:schemeClr val="dk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Montserrat"/>
              <a:ea typeface="Montserrat"/>
              <a:cs typeface="Montserrat"/>
              <a:sym typeface="Montserrat"/>
            </a:endParaRPr>
          </a:p>
        </p:txBody>
      </p:sp>
      <p:sp>
        <p:nvSpPr>
          <p:cNvPr id="153" name="Google Shape;153;p22"/>
          <p:cNvSpPr/>
          <p:nvPr/>
        </p:nvSpPr>
        <p:spPr>
          <a:xfrm rot="5400000">
            <a:off x="3425100" y="1572100"/>
            <a:ext cx="354900" cy="354900"/>
          </a:xfrm>
          <a:prstGeom prst="corner">
            <a:avLst>
              <a:gd fmla="val 15306" name="adj1"/>
              <a:gd fmla="val 15215" name="adj2"/>
            </a:avLst>
          </a:prstGeom>
          <a:solidFill>
            <a:srgbClr val="FFAD3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4" name="Google Shape;154;p22"/>
          <p:cNvSpPr/>
          <p:nvPr/>
        </p:nvSpPr>
        <p:spPr>
          <a:xfrm>
            <a:off x="6153225" y="1572100"/>
            <a:ext cx="2293800" cy="2147100"/>
          </a:xfrm>
          <a:prstGeom prst="rect">
            <a:avLst/>
          </a:prstGeom>
          <a:solidFill>
            <a:schemeClr val="dk1"/>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Montserrat"/>
              <a:ea typeface="Montserrat"/>
              <a:cs typeface="Montserrat"/>
              <a:sym typeface="Montserrat"/>
            </a:endParaRPr>
          </a:p>
        </p:txBody>
      </p:sp>
      <p:sp>
        <p:nvSpPr>
          <p:cNvPr id="155" name="Google Shape;155;p22"/>
          <p:cNvSpPr/>
          <p:nvPr/>
        </p:nvSpPr>
        <p:spPr>
          <a:xfrm rot="5400000">
            <a:off x="6153225" y="1572100"/>
            <a:ext cx="354900" cy="354900"/>
          </a:xfrm>
          <a:prstGeom prst="corner">
            <a:avLst>
              <a:gd fmla="val 15306" name="adj1"/>
              <a:gd fmla="val 15215" name="adj2"/>
            </a:avLst>
          </a:prstGeom>
          <a:solidFill>
            <a:srgbClr val="FFAD3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6" name="Google Shape;156;p22"/>
          <p:cNvSpPr txBox="1"/>
          <p:nvPr>
            <p:ph idx="1" type="body"/>
          </p:nvPr>
        </p:nvSpPr>
        <p:spPr>
          <a:xfrm>
            <a:off x="752475" y="1639888"/>
            <a:ext cx="2171700" cy="2004900"/>
          </a:xfrm>
          <a:prstGeom prst="rect">
            <a:avLst/>
          </a:prstGeom>
          <a:noFill/>
          <a:ln>
            <a:noFill/>
          </a:ln>
        </p:spPr>
        <p:txBody>
          <a:bodyPr anchorCtr="0" anchor="ctr" bIns="0" lIns="0" spcFirstLastPara="1" rIns="0" wrap="square" tIns="0">
            <a:noAutofit/>
          </a:bodyPr>
          <a:lstStyle>
            <a:lvl1pPr indent="-228600" lvl="0" marL="457200" rtl="0" algn="ctr">
              <a:lnSpc>
                <a:spcPct val="100000"/>
              </a:lnSpc>
              <a:spcBef>
                <a:spcPts val="0"/>
              </a:spcBef>
              <a:spcAft>
                <a:spcPts val="0"/>
              </a:spcAft>
              <a:buSzPts val="1800"/>
              <a:buFont typeface="Montserrat"/>
              <a:buNone/>
              <a:defRPr>
                <a:solidFill>
                  <a:schemeClr val="lt1"/>
                </a:solidFill>
              </a:defRPr>
            </a:lvl1pPr>
            <a:lvl2pPr indent="-228600" lvl="1" marL="914400" rtl="0" algn="l">
              <a:lnSpc>
                <a:spcPct val="100000"/>
              </a:lnSpc>
              <a:spcBef>
                <a:spcPts val="0"/>
              </a:spcBef>
              <a:spcAft>
                <a:spcPts val="0"/>
              </a:spcAft>
              <a:buSzPts val="1600"/>
              <a:buNone/>
              <a:defRPr>
                <a:solidFill>
                  <a:schemeClr val="lt1"/>
                </a:solidFill>
              </a:defRPr>
            </a:lvl2pPr>
            <a:lvl3pPr indent="-228600" lvl="2" marL="1371600" rtl="0" algn="l">
              <a:lnSpc>
                <a:spcPct val="100000"/>
              </a:lnSpc>
              <a:spcBef>
                <a:spcPts val="0"/>
              </a:spcBef>
              <a:spcAft>
                <a:spcPts val="0"/>
              </a:spcAft>
              <a:buSzPts val="1600"/>
              <a:buNone/>
              <a:defRPr>
                <a:solidFill>
                  <a:schemeClr val="lt1"/>
                </a:solidFill>
              </a:defRPr>
            </a:lvl3pPr>
            <a:lvl4pPr indent="-228600" lvl="3" marL="1828800" rtl="0" algn="l">
              <a:lnSpc>
                <a:spcPct val="100000"/>
              </a:lnSpc>
              <a:spcBef>
                <a:spcPts val="0"/>
              </a:spcBef>
              <a:spcAft>
                <a:spcPts val="0"/>
              </a:spcAft>
              <a:buSzPts val="1600"/>
              <a:buNone/>
              <a:defRPr>
                <a:solidFill>
                  <a:schemeClr val="lt1"/>
                </a:solidFill>
              </a:defRPr>
            </a:lvl4pPr>
            <a:lvl5pPr indent="-228600" lvl="4" marL="2286000" rtl="0" algn="l">
              <a:lnSpc>
                <a:spcPct val="100000"/>
              </a:lnSpc>
              <a:spcBef>
                <a:spcPts val="0"/>
              </a:spcBef>
              <a:spcAft>
                <a:spcPts val="0"/>
              </a:spcAft>
              <a:buSzPts val="1600"/>
              <a:buNone/>
              <a:defRPr>
                <a:solidFill>
                  <a:schemeClr val="lt1"/>
                </a:solidFill>
              </a:defRPr>
            </a:lvl5pPr>
            <a:lvl6pPr indent="-330200" lvl="5" marL="2743200" rtl="0" algn="l">
              <a:lnSpc>
                <a:spcPct val="100000"/>
              </a:lnSpc>
              <a:spcBef>
                <a:spcPts val="0"/>
              </a:spcBef>
              <a:spcAft>
                <a:spcPts val="0"/>
              </a:spcAft>
              <a:buSzPts val="1600"/>
              <a:buChar char="■"/>
              <a:defRPr/>
            </a:lvl6pPr>
            <a:lvl7pPr indent="-330200" lvl="6" marL="3200400" rtl="0" algn="l">
              <a:lnSpc>
                <a:spcPct val="100000"/>
              </a:lnSpc>
              <a:spcBef>
                <a:spcPts val="0"/>
              </a:spcBef>
              <a:spcAft>
                <a:spcPts val="0"/>
              </a:spcAft>
              <a:buSzPts val="1600"/>
              <a:buChar char="●"/>
              <a:defRPr/>
            </a:lvl7pPr>
            <a:lvl8pPr indent="-330200" lvl="7" marL="3657600" rtl="0" algn="l">
              <a:lnSpc>
                <a:spcPct val="100000"/>
              </a:lnSpc>
              <a:spcBef>
                <a:spcPts val="0"/>
              </a:spcBef>
              <a:spcAft>
                <a:spcPts val="0"/>
              </a:spcAft>
              <a:buSzPts val="1600"/>
              <a:buChar char="○"/>
              <a:defRPr/>
            </a:lvl8pPr>
            <a:lvl9pPr indent="-330200" lvl="8" marL="4114800" rtl="0" algn="l">
              <a:lnSpc>
                <a:spcPct val="100000"/>
              </a:lnSpc>
              <a:spcBef>
                <a:spcPts val="0"/>
              </a:spcBef>
              <a:spcAft>
                <a:spcPts val="0"/>
              </a:spcAft>
              <a:buSzPts val="1600"/>
              <a:buChar char="■"/>
              <a:defRPr/>
            </a:lvl9pPr>
          </a:lstStyle>
          <a:p/>
        </p:txBody>
      </p:sp>
      <p:sp>
        <p:nvSpPr>
          <p:cNvPr id="157" name="Google Shape;157;p22"/>
          <p:cNvSpPr txBox="1"/>
          <p:nvPr>
            <p:ph idx="2" type="body"/>
          </p:nvPr>
        </p:nvSpPr>
        <p:spPr>
          <a:xfrm>
            <a:off x="3476065" y="1639888"/>
            <a:ext cx="2187600" cy="2004900"/>
          </a:xfrm>
          <a:prstGeom prst="rect">
            <a:avLst/>
          </a:prstGeom>
          <a:noFill/>
          <a:ln>
            <a:noFill/>
          </a:ln>
        </p:spPr>
        <p:txBody>
          <a:bodyPr anchorCtr="0" anchor="ctr" bIns="0" lIns="0" spcFirstLastPara="1" rIns="0" wrap="square" tIns="0">
            <a:noAutofit/>
          </a:bodyPr>
          <a:lstStyle>
            <a:lvl1pPr indent="-228600" lvl="0" marL="457200" rtl="0" algn="ctr">
              <a:lnSpc>
                <a:spcPct val="100000"/>
              </a:lnSpc>
              <a:spcBef>
                <a:spcPts val="0"/>
              </a:spcBef>
              <a:spcAft>
                <a:spcPts val="0"/>
              </a:spcAft>
              <a:buSzPts val="1800"/>
              <a:buFont typeface="Montserrat"/>
              <a:buNone/>
              <a:defRPr>
                <a:solidFill>
                  <a:schemeClr val="lt1"/>
                </a:solidFill>
              </a:defRPr>
            </a:lvl1pPr>
            <a:lvl2pPr indent="-228600" lvl="1" marL="914400" rtl="0" algn="l">
              <a:lnSpc>
                <a:spcPct val="100000"/>
              </a:lnSpc>
              <a:spcBef>
                <a:spcPts val="0"/>
              </a:spcBef>
              <a:spcAft>
                <a:spcPts val="0"/>
              </a:spcAft>
              <a:buSzPts val="1600"/>
              <a:buNone/>
              <a:defRPr>
                <a:solidFill>
                  <a:schemeClr val="lt1"/>
                </a:solidFill>
              </a:defRPr>
            </a:lvl2pPr>
            <a:lvl3pPr indent="-228600" lvl="2" marL="1371600" rtl="0" algn="l">
              <a:lnSpc>
                <a:spcPct val="100000"/>
              </a:lnSpc>
              <a:spcBef>
                <a:spcPts val="0"/>
              </a:spcBef>
              <a:spcAft>
                <a:spcPts val="0"/>
              </a:spcAft>
              <a:buSzPts val="1600"/>
              <a:buNone/>
              <a:defRPr>
                <a:solidFill>
                  <a:schemeClr val="lt1"/>
                </a:solidFill>
              </a:defRPr>
            </a:lvl3pPr>
            <a:lvl4pPr indent="-228600" lvl="3" marL="1828800" rtl="0" algn="l">
              <a:lnSpc>
                <a:spcPct val="100000"/>
              </a:lnSpc>
              <a:spcBef>
                <a:spcPts val="0"/>
              </a:spcBef>
              <a:spcAft>
                <a:spcPts val="0"/>
              </a:spcAft>
              <a:buSzPts val="1600"/>
              <a:buNone/>
              <a:defRPr>
                <a:solidFill>
                  <a:schemeClr val="lt1"/>
                </a:solidFill>
              </a:defRPr>
            </a:lvl4pPr>
            <a:lvl5pPr indent="-228600" lvl="4" marL="2286000" rtl="0" algn="l">
              <a:lnSpc>
                <a:spcPct val="100000"/>
              </a:lnSpc>
              <a:spcBef>
                <a:spcPts val="0"/>
              </a:spcBef>
              <a:spcAft>
                <a:spcPts val="0"/>
              </a:spcAft>
              <a:buSzPts val="1600"/>
              <a:buNone/>
              <a:defRPr>
                <a:solidFill>
                  <a:schemeClr val="lt1"/>
                </a:solidFill>
              </a:defRPr>
            </a:lvl5pPr>
            <a:lvl6pPr indent="-330200" lvl="5" marL="2743200" rtl="0" algn="l">
              <a:lnSpc>
                <a:spcPct val="100000"/>
              </a:lnSpc>
              <a:spcBef>
                <a:spcPts val="0"/>
              </a:spcBef>
              <a:spcAft>
                <a:spcPts val="0"/>
              </a:spcAft>
              <a:buSzPts val="1600"/>
              <a:buChar char="■"/>
              <a:defRPr/>
            </a:lvl6pPr>
            <a:lvl7pPr indent="-330200" lvl="6" marL="3200400" rtl="0" algn="l">
              <a:lnSpc>
                <a:spcPct val="100000"/>
              </a:lnSpc>
              <a:spcBef>
                <a:spcPts val="0"/>
              </a:spcBef>
              <a:spcAft>
                <a:spcPts val="0"/>
              </a:spcAft>
              <a:buSzPts val="1600"/>
              <a:buChar char="●"/>
              <a:defRPr/>
            </a:lvl7pPr>
            <a:lvl8pPr indent="-330200" lvl="7" marL="3657600" rtl="0" algn="l">
              <a:lnSpc>
                <a:spcPct val="100000"/>
              </a:lnSpc>
              <a:spcBef>
                <a:spcPts val="0"/>
              </a:spcBef>
              <a:spcAft>
                <a:spcPts val="0"/>
              </a:spcAft>
              <a:buSzPts val="1600"/>
              <a:buChar char="○"/>
              <a:defRPr/>
            </a:lvl8pPr>
            <a:lvl9pPr indent="-330200" lvl="8" marL="4114800" rtl="0" algn="l">
              <a:lnSpc>
                <a:spcPct val="100000"/>
              </a:lnSpc>
              <a:spcBef>
                <a:spcPts val="0"/>
              </a:spcBef>
              <a:spcAft>
                <a:spcPts val="0"/>
              </a:spcAft>
              <a:buSzPts val="1600"/>
              <a:buChar char="■"/>
              <a:defRPr/>
            </a:lvl9pPr>
          </a:lstStyle>
          <a:p/>
        </p:txBody>
      </p:sp>
      <p:sp>
        <p:nvSpPr>
          <p:cNvPr id="158" name="Google Shape;158;p22"/>
          <p:cNvSpPr txBox="1"/>
          <p:nvPr>
            <p:ph idx="3" type="body"/>
          </p:nvPr>
        </p:nvSpPr>
        <p:spPr>
          <a:xfrm>
            <a:off x="6212541" y="1639888"/>
            <a:ext cx="2187300" cy="2004900"/>
          </a:xfrm>
          <a:prstGeom prst="rect">
            <a:avLst/>
          </a:prstGeom>
          <a:noFill/>
          <a:ln>
            <a:noFill/>
          </a:ln>
        </p:spPr>
        <p:txBody>
          <a:bodyPr anchorCtr="0" anchor="ctr" bIns="0" lIns="0" spcFirstLastPara="1" rIns="0" wrap="square" tIns="0">
            <a:noAutofit/>
          </a:bodyPr>
          <a:lstStyle>
            <a:lvl1pPr indent="-228600" lvl="0" marL="457200" rtl="0" algn="ctr">
              <a:lnSpc>
                <a:spcPct val="100000"/>
              </a:lnSpc>
              <a:spcBef>
                <a:spcPts val="0"/>
              </a:spcBef>
              <a:spcAft>
                <a:spcPts val="0"/>
              </a:spcAft>
              <a:buSzPts val="1800"/>
              <a:buFont typeface="Montserrat"/>
              <a:buNone/>
              <a:defRPr>
                <a:solidFill>
                  <a:schemeClr val="lt1"/>
                </a:solidFill>
              </a:defRPr>
            </a:lvl1pPr>
            <a:lvl2pPr indent="-228600" lvl="1" marL="914400" rtl="0" algn="l">
              <a:lnSpc>
                <a:spcPct val="100000"/>
              </a:lnSpc>
              <a:spcBef>
                <a:spcPts val="0"/>
              </a:spcBef>
              <a:spcAft>
                <a:spcPts val="0"/>
              </a:spcAft>
              <a:buSzPts val="1600"/>
              <a:buNone/>
              <a:defRPr>
                <a:solidFill>
                  <a:schemeClr val="lt1"/>
                </a:solidFill>
              </a:defRPr>
            </a:lvl2pPr>
            <a:lvl3pPr indent="-228600" lvl="2" marL="1371600" rtl="0" algn="l">
              <a:lnSpc>
                <a:spcPct val="100000"/>
              </a:lnSpc>
              <a:spcBef>
                <a:spcPts val="0"/>
              </a:spcBef>
              <a:spcAft>
                <a:spcPts val="0"/>
              </a:spcAft>
              <a:buSzPts val="1600"/>
              <a:buNone/>
              <a:defRPr>
                <a:solidFill>
                  <a:schemeClr val="lt1"/>
                </a:solidFill>
              </a:defRPr>
            </a:lvl3pPr>
            <a:lvl4pPr indent="-228600" lvl="3" marL="1828800" rtl="0" algn="l">
              <a:lnSpc>
                <a:spcPct val="100000"/>
              </a:lnSpc>
              <a:spcBef>
                <a:spcPts val="0"/>
              </a:spcBef>
              <a:spcAft>
                <a:spcPts val="0"/>
              </a:spcAft>
              <a:buSzPts val="1600"/>
              <a:buNone/>
              <a:defRPr>
                <a:solidFill>
                  <a:schemeClr val="lt1"/>
                </a:solidFill>
              </a:defRPr>
            </a:lvl4pPr>
            <a:lvl5pPr indent="-228600" lvl="4" marL="2286000" rtl="0" algn="l">
              <a:lnSpc>
                <a:spcPct val="100000"/>
              </a:lnSpc>
              <a:spcBef>
                <a:spcPts val="0"/>
              </a:spcBef>
              <a:spcAft>
                <a:spcPts val="0"/>
              </a:spcAft>
              <a:buSzPts val="1600"/>
              <a:buNone/>
              <a:defRPr>
                <a:solidFill>
                  <a:schemeClr val="lt1"/>
                </a:solidFill>
              </a:defRPr>
            </a:lvl5pPr>
            <a:lvl6pPr indent="-330200" lvl="5" marL="2743200" rtl="0" algn="l">
              <a:lnSpc>
                <a:spcPct val="100000"/>
              </a:lnSpc>
              <a:spcBef>
                <a:spcPts val="0"/>
              </a:spcBef>
              <a:spcAft>
                <a:spcPts val="0"/>
              </a:spcAft>
              <a:buSzPts val="1600"/>
              <a:buChar char="■"/>
              <a:defRPr/>
            </a:lvl6pPr>
            <a:lvl7pPr indent="-330200" lvl="6" marL="3200400" rtl="0" algn="l">
              <a:lnSpc>
                <a:spcPct val="100000"/>
              </a:lnSpc>
              <a:spcBef>
                <a:spcPts val="0"/>
              </a:spcBef>
              <a:spcAft>
                <a:spcPts val="0"/>
              </a:spcAft>
              <a:buSzPts val="1600"/>
              <a:buChar char="●"/>
              <a:defRPr/>
            </a:lvl7pPr>
            <a:lvl8pPr indent="-330200" lvl="7" marL="3657600" rtl="0" algn="l">
              <a:lnSpc>
                <a:spcPct val="100000"/>
              </a:lnSpc>
              <a:spcBef>
                <a:spcPts val="0"/>
              </a:spcBef>
              <a:spcAft>
                <a:spcPts val="0"/>
              </a:spcAft>
              <a:buSzPts val="1600"/>
              <a:buChar char="○"/>
              <a:defRPr/>
            </a:lvl8pPr>
            <a:lvl9pPr indent="-330200" lvl="8" marL="4114800" rtl="0" algn="l">
              <a:lnSpc>
                <a:spcPct val="100000"/>
              </a:lnSpc>
              <a:spcBef>
                <a:spcPts val="0"/>
              </a:spcBef>
              <a:spcAft>
                <a:spcPts val="0"/>
              </a:spcAft>
              <a:buSzPts val="1600"/>
              <a:buChar char="■"/>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white 1 1">
  <p:cSld name="Agenda Layout_1_2_1_1">
    <p:bg>
      <p:bgPr>
        <a:solidFill>
          <a:schemeClr val="lt2"/>
        </a:solidFill>
      </p:bgPr>
    </p:bg>
    <p:spTree>
      <p:nvGrpSpPr>
        <p:cNvPr id="159" name="Shape 159"/>
        <p:cNvGrpSpPr/>
        <p:nvPr/>
      </p:nvGrpSpPr>
      <p:grpSpPr>
        <a:xfrm>
          <a:off x="0" y="0"/>
          <a:ext cx="0" cy="0"/>
          <a:chOff x="0" y="0"/>
          <a:chExt cx="0" cy="0"/>
        </a:xfrm>
      </p:grpSpPr>
      <p:pic>
        <p:nvPicPr>
          <p:cNvPr id="160" name="Google Shape;160;p23"/>
          <p:cNvPicPr preferRelativeResize="0"/>
          <p:nvPr/>
        </p:nvPicPr>
        <p:blipFill rotWithShape="1">
          <a:blip r:embed="rId2">
            <a:alphaModFix/>
          </a:blip>
          <a:srcRect b="0" l="0" r="0" t="0"/>
          <a:stretch/>
        </p:blipFill>
        <p:spPr>
          <a:xfrm>
            <a:off x="7848200" y="4828075"/>
            <a:ext cx="1028226" cy="111925"/>
          </a:xfrm>
          <a:prstGeom prst="rect">
            <a:avLst/>
          </a:prstGeom>
          <a:noFill/>
          <a:ln>
            <a:noFill/>
          </a:ln>
        </p:spPr>
      </p:pic>
      <p:sp>
        <p:nvSpPr>
          <p:cNvPr id="161" name="Google Shape;161;p23"/>
          <p:cNvSpPr txBox="1"/>
          <p:nvPr>
            <p:ph type="title"/>
          </p:nvPr>
        </p:nvSpPr>
        <p:spPr>
          <a:xfrm>
            <a:off x="354900" y="328625"/>
            <a:ext cx="7687200" cy="793500"/>
          </a:xfrm>
          <a:prstGeom prst="rect">
            <a:avLst/>
          </a:prstGeom>
          <a:noFill/>
          <a:ln>
            <a:noFill/>
          </a:ln>
        </p:spPr>
        <p:txBody>
          <a:bodyPr anchorCtr="0" anchor="t" bIns="45700" lIns="0" spcFirstLastPara="1" rIns="0" wrap="square" tIns="45700">
            <a:noAutofit/>
          </a:bodyPr>
          <a:lstStyle>
            <a:lvl1pPr lvl="0" rtl="0" algn="l">
              <a:lnSpc>
                <a:spcPct val="90000"/>
              </a:lnSpc>
              <a:spcBef>
                <a:spcPts val="0"/>
              </a:spcBef>
              <a:spcAft>
                <a:spcPts val="0"/>
              </a:spcAft>
              <a:buSzPts val="2400"/>
              <a:buNone/>
              <a:defRPr sz="2100"/>
            </a:lvl1pPr>
            <a:lvl2pPr lvl="1" rtl="0" algn="l">
              <a:lnSpc>
                <a:spcPct val="100000"/>
              </a:lnSpc>
              <a:spcBef>
                <a:spcPts val="0"/>
              </a:spcBef>
              <a:spcAft>
                <a:spcPts val="0"/>
              </a:spcAft>
              <a:buSzPts val="1400"/>
              <a:buNone/>
              <a:defRPr sz="2100"/>
            </a:lvl2pPr>
            <a:lvl3pPr lvl="2" rtl="0" algn="l">
              <a:lnSpc>
                <a:spcPct val="100000"/>
              </a:lnSpc>
              <a:spcBef>
                <a:spcPts val="0"/>
              </a:spcBef>
              <a:spcAft>
                <a:spcPts val="0"/>
              </a:spcAft>
              <a:buSzPts val="1400"/>
              <a:buNone/>
              <a:defRPr sz="2100"/>
            </a:lvl3pPr>
            <a:lvl4pPr lvl="3" rtl="0" algn="l">
              <a:lnSpc>
                <a:spcPct val="100000"/>
              </a:lnSpc>
              <a:spcBef>
                <a:spcPts val="0"/>
              </a:spcBef>
              <a:spcAft>
                <a:spcPts val="0"/>
              </a:spcAft>
              <a:buSzPts val="1400"/>
              <a:buNone/>
              <a:defRPr sz="2100"/>
            </a:lvl4pPr>
            <a:lvl5pPr lvl="4" rtl="0" algn="l">
              <a:lnSpc>
                <a:spcPct val="100000"/>
              </a:lnSpc>
              <a:spcBef>
                <a:spcPts val="0"/>
              </a:spcBef>
              <a:spcAft>
                <a:spcPts val="0"/>
              </a:spcAft>
              <a:buSzPts val="1400"/>
              <a:buNone/>
              <a:defRPr sz="2100"/>
            </a:lvl5pPr>
            <a:lvl6pPr lvl="5" rtl="0" algn="l">
              <a:lnSpc>
                <a:spcPct val="100000"/>
              </a:lnSpc>
              <a:spcBef>
                <a:spcPts val="0"/>
              </a:spcBef>
              <a:spcAft>
                <a:spcPts val="0"/>
              </a:spcAft>
              <a:buSzPts val="1400"/>
              <a:buNone/>
              <a:defRPr sz="2100"/>
            </a:lvl6pPr>
            <a:lvl7pPr lvl="6" rtl="0" algn="l">
              <a:lnSpc>
                <a:spcPct val="100000"/>
              </a:lnSpc>
              <a:spcBef>
                <a:spcPts val="0"/>
              </a:spcBef>
              <a:spcAft>
                <a:spcPts val="0"/>
              </a:spcAft>
              <a:buSzPts val="1400"/>
              <a:buNone/>
              <a:defRPr sz="2100"/>
            </a:lvl7pPr>
            <a:lvl8pPr lvl="7" rtl="0" algn="l">
              <a:lnSpc>
                <a:spcPct val="100000"/>
              </a:lnSpc>
              <a:spcBef>
                <a:spcPts val="0"/>
              </a:spcBef>
              <a:spcAft>
                <a:spcPts val="0"/>
              </a:spcAft>
              <a:buSzPts val="1400"/>
              <a:buNone/>
              <a:defRPr sz="2100"/>
            </a:lvl8pPr>
            <a:lvl9pPr lvl="8" rtl="0" algn="l">
              <a:lnSpc>
                <a:spcPct val="100000"/>
              </a:lnSpc>
              <a:spcBef>
                <a:spcPts val="0"/>
              </a:spcBef>
              <a:spcAft>
                <a:spcPts val="0"/>
              </a:spcAft>
              <a:buSzPts val="1400"/>
              <a:buNone/>
              <a:defRPr sz="2100"/>
            </a:lvl9pPr>
          </a:lstStyle>
          <a:p/>
        </p:txBody>
      </p:sp>
      <p:sp>
        <p:nvSpPr>
          <p:cNvPr id="162" name="Google Shape;162;p23"/>
          <p:cNvSpPr txBox="1"/>
          <p:nvPr>
            <p:ph idx="1" type="subTitle"/>
          </p:nvPr>
        </p:nvSpPr>
        <p:spPr>
          <a:xfrm>
            <a:off x="342900" y="4724022"/>
            <a:ext cx="5015400" cy="335400"/>
          </a:xfrm>
          <a:prstGeom prst="rect">
            <a:avLst/>
          </a:prstGeom>
          <a:noFill/>
          <a:ln>
            <a:noFill/>
          </a:ln>
        </p:spPr>
        <p:txBody>
          <a:bodyPr anchorCtr="0" anchor="ctr" bIns="91425" lIns="91425" spcFirstLastPara="1" rIns="91425" wrap="square" tIns="91425">
            <a:noAutofit/>
          </a:bodyPr>
          <a:lstStyle>
            <a:lvl1pPr lvl="0" marR="0" rtl="0" algn="l">
              <a:lnSpc>
                <a:spcPct val="100000"/>
              </a:lnSpc>
              <a:spcBef>
                <a:spcPts val="0"/>
              </a:spcBef>
              <a:spcAft>
                <a:spcPts val="0"/>
              </a:spcAft>
              <a:buClr>
                <a:srgbClr val="000000"/>
              </a:buClr>
              <a:buSzPts val="1800"/>
              <a:buFont typeface="Montserrat"/>
              <a:buNone/>
              <a:defRPr sz="1000">
                <a:solidFill>
                  <a:schemeClr val="accent5"/>
                </a:solidFill>
              </a:defRPr>
            </a:lvl1pPr>
            <a:lvl2pPr lvl="1" rtl="0" algn="l">
              <a:lnSpc>
                <a:spcPct val="100000"/>
              </a:lnSpc>
              <a:spcBef>
                <a:spcPts val="0"/>
              </a:spcBef>
              <a:spcAft>
                <a:spcPts val="0"/>
              </a:spcAft>
              <a:buSzPts val="1600"/>
              <a:buNone/>
              <a:defRPr/>
            </a:lvl2pPr>
            <a:lvl3pPr lvl="2" rtl="0" algn="l">
              <a:lnSpc>
                <a:spcPct val="100000"/>
              </a:lnSpc>
              <a:spcBef>
                <a:spcPts val="0"/>
              </a:spcBef>
              <a:spcAft>
                <a:spcPts val="0"/>
              </a:spcAft>
              <a:buSzPts val="1600"/>
              <a:buNone/>
              <a:defRPr/>
            </a:lvl3pPr>
            <a:lvl4pPr lvl="3" rtl="0" algn="l">
              <a:lnSpc>
                <a:spcPct val="100000"/>
              </a:lnSpc>
              <a:spcBef>
                <a:spcPts val="0"/>
              </a:spcBef>
              <a:spcAft>
                <a:spcPts val="0"/>
              </a:spcAft>
              <a:buSzPts val="1600"/>
              <a:buNone/>
              <a:defRPr/>
            </a:lvl4pPr>
            <a:lvl5pPr lvl="4" rtl="0" algn="l">
              <a:lnSpc>
                <a:spcPct val="100000"/>
              </a:lnSpc>
              <a:spcBef>
                <a:spcPts val="0"/>
              </a:spcBef>
              <a:spcAft>
                <a:spcPts val="0"/>
              </a:spcAft>
              <a:buSzPts val="1600"/>
              <a:buNone/>
              <a:defRPr/>
            </a:lvl5pPr>
            <a:lvl6pPr lvl="5" rtl="0" algn="l">
              <a:lnSpc>
                <a:spcPct val="100000"/>
              </a:lnSpc>
              <a:spcBef>
                <a:spcPts val="0"/>
              </a:spcBef>
              <a:spcAft>
                <a:spcPts val="0"/>
              </a:spcAft>
              <a:buSzPts val="1600"/>
              <a:buNone/>
              <a:defRPr/>
            </a:lvl6pPr>
            <a:lvl7pPr lvl="6" rtl="0" algn="l">
              <a:lnSpc>
                <a:spcPct val="100000"/>
              </a:lnSpc>
              <a:spcBef>
                <a:spcPts val="0"/>
              </a:spcBef>
              <a:spcAft>
                <a:spcPts val="0"/>
              </a:spcAft>
              <a:buSzPts val="1600"/>
              <a:buNone/>
              <a:defRPr/>
            </a:lvl7pPr>
            <a:lvl8pPr lvl="7" rtl="0" algn="l">
              <a:lnSpc>
                <a:spcPct val="100000"/>
              </a:lnSpc>
              <a:spcBef>
                <a:spcPts val="0"/>
              </a:spcBef>
              <a:spcAft>
                <a:spcPts val="0"/>
              </a:spcAft>
              <a:buSzPts val="1600"/>
              <a:buNone/>
              <a:defRPr/>
            </a:lvl8pPr>
            <a:lvl9pPr lvl="8" rtl="0" algn="l">
              <a:lnSpc>
                <a:spcPct val="100000"/>
              </a:lnSpc>
              <a:spcBef>
                <a:spcPts val="0"/>
              </a:spcBef>
              <a:spcAft>
                <a:spcPts val="0"/>
              </a:spcAft>
              <a:buSzPts val="1600"/>
              <a:buNone/>
              <a:defRPr/>
            </a:lvl9pPr>
          </a:lstStyle>
          <a:p/>
        </p:txBody>
      </p:sp>
      <p:sp>
        <p:nvSpPr>
          <p:cNvPr id="163" name="Google Shape;163;p23"/>
          <p:cNvSpPr/>
          <p:nvPr/>
        </p:nvSpPr>
        <p:spPr>
          <a:xfrm rot="5400000">
            <a:off x="0" y="0"/>
            <a:ext cx="354900" cy="354900"/>
          </a:xfrm>
          <a:prstGeom prst="corner">
            <a:avLst>
              <a:gd fmla="val 15306" name="adj1"/>
              <a:gd fmla="val 15215" name="adj2"/>
            </a:avLst>
          </a:prstGeom>
          <a:solidFill>
            <a:srgbClr val="FFAD3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64" name="Google Shape;164;p23"/>
          <p:cNvPicPr preferRelativeResize="0"/>
          <p:nvPr/>
        </p:nvPicPr>
        <p:blipFill rotWithShape="1">
          <a:blip r:embed="rId3">
            <a:alphaModFix/>
          </a:blip>
          <a:srcRect b="0" l="0" r="0" t="0"/>
          <a:stretch/>
        </p:blipFill>
        <p:spPr>
          <a:xfrm>
            <a:off x="7848200" y="4828075"/>
            <a:ext cx="1028226" cy="111925"/>
          </a:xfrm>
          <a:prstGeom prst="rect">
            <a:avLst/>
          </a:prstGeom>
          <a:noFill/>
          <a:ln>
            <a:noFill/>
          </a:ln>
        </p:spPr>
      </p:pic>
      <p:sp>
        <p:nvSpPr>
          <p:cNvPr id="165" name="Google Shape;165;p23"/>
          <p:cNvSpPr txBox="1"/>
          <p:nvPr>
            <p:ph idx="2" type="body"/>
          </p:nvPr>
        </p:nvSpPr>
        <p:spPr>
          <a:xfrm>
            <a:off x="3665750" y="1491925"/>
            <a:ext cx="4931100" cy="2827200"/>
          </a:xfrm>
          <a:prstGeom prst="rect">
            <a:avLst/>
          </a:prstGeom>
          <a:noFill/>
          <a:ln>
            <a:noFill/>
          </a:ln>
        </p:spPr>
        <p:txBody>
          <a:bodyPr anchorCtr="0" anchor="t" bIns="91425" lIns="91425" spcFirstLastPara="1" rIns="91425" wrap="square" tIns="91425">
            <a:noAutofit/>
          </a:bodyPr>
          <a:lstStyle>
            <a:lvl1pPr indent="-228600" lvl="0" marL="457200" rtl="0" algn="l">
              <a:lnSpc>
                <a:spcPct val="100000"/>
              </a:lnSpc>
              <a:spcBef>
                <a:spcPts val="0"/>
              </a:spcBef>
              <a:spcAft>
                <a:spcPts val="0"/>
              </a:spcAft>
              <a:buSzPts val="1800"/>
              <a:buNone/>
              <a:defRPr/>
            </a:lvl1pPr>
            <a:lvl2pPr indent="-330200" lvl="1" marL="914400" rtl="0" algn="l">
              <a:lnSpc>
                <a:spcPct val="100000"/>
              </a:lnSpc>
              <a:spcBef>
                <a:spcPts val="0"/>
              </a:spcBef>
              <a:spcAft>
                <a:spcPts val="0"/>
              </a:spcAft>
              <a:buSzPts val="1600"/>
              <a:buChar char="○"/>
              <a:defRPr/>
            </a:lvl2pPr>
            <a:lvl3pPr indent="-330200" lvl="2" marL="1371600" rtl="0" algn="l">
              <a:lnSpc>
                <a:spcPct val="100000"/>
              </a:lnSpc>
              <a:spcBef>
                <a:spcPts val="0"/>
              </a:spcBef>
              <a:spcAft>
                <a:spcPts val="0"/>
              </a:spcAft>
              <a:buSzPts val="1600"/>
              <a:buChar char="■"/>
              <a:defRPr/>
            </a:lvl3pPr>
            <a:lvl4pPr indent="-330200" lvl="3" marL="1828800" rtl="0" algn="l">
              <a:lnSpc>
                <a:spcPct val="100000"/>
              </a:lnSpc>
              <a:spcBef>
                <a:spcPts val="0"/>
              </a:spcBef>
              <a:spcAft>
                <a:spcPts val="0"/>
              </a:spcAft>
              <a:buSzPts val="1600"/>
              <a:buChar char="●"/>
              <a:defRPr/>
            </a:lvl4pPr>
            <a:lvl5pPr indent="-330200" lvl="4" marL="2286000" rtl="0" algn="l">
              <a:lnSpc>
                <a:spcPct val="100000"/>
              </a:lnSpc>
              <a:spcBef>
                <a:spcPts val="0"/>
              </a:spcBef>
              <a:spcAft>
                <a:spcPts val="0"/>
              </a:spcAft>
              <a:buSzPts val="1600"/>
              <a:buChar char="○"/>
              <a:defRPr/>
            </a:lvl5pPr>
            <a:lvl6pPr indent="-330200" lvl="5" marL="2743200" rtl="0" algn="l">
              <a:lnSpc>
                <a:spcPct val="100000"/>
              </a:lnSpc>
              <a:spcBef>
                <a:spcPts val="0"/>
              </a:spcBef>
              <a:spcAft>
                <a:spcPts val="0"/>
              </a:spcAft>
              <a:buSzPts val="1600"/>
              <a:buChar char="■"/>
              <a:defRPr/>
            </a:lvl6pPr>
            <a:lvl7pPr indent="-330200" lvl="6" marL="3200400" rtl="0" algn="l">
              <a:lnSpc>
                <a:spcPct val="100000"/>
              </a:lnSpc>
              <a:spcBef>
                <a:spcPts val="0"/>
              </a:spcBef>
              <a:spcAft>
                <a:spcPts val="0"/>
              </a:spcAft>
              <a:buSzPts val="1600"/>
              <a:buChar char="●"/>
              <a:defRPr/>
            </a:lvl7pPr>
            <a:lvl8pPr indent="-330200" lvl="7" marL="3657600" rtl="0" algn="l">
              <a:lnSpc>
                <a:spcPct val="100000"/>
              </a:lnSpc>
              <a:spcBef>
                <a:spcPts val="0"/>
              </a:spcBef>
              <a:spcAft>
                <a:spcPts val="0"/>
              </a:spcAft>
              <a:buSzPts val="1600"/>
              <a:buChar char="○"/>
              <a:defRPr/>
            </a:lvl8pPr>
            <a:lvl9pPr indent="-330200" lvl="8" marL="4114800" rtl="0" algn="l">
              <a:lnSpc>
                <a:spcPct val="100000"/>
              </a:lnSpc>
              <a:spcBef>
                <a:spcPts val="0"/>
              </a:spcBef>
              <a:spcAft>
                <a:spcPts val="0"/>
              </a:spcAft>
              <a:buSzPts val="1600"/>
              <a:buChar char="■"/>
              <a:defRPr/>
            </a:lvl9pPr>
          </a:lstStyle>
          <a:p/>
        </p:txBody>
      </p:sp>
      <p:sp>
        <p:nvSpPr>
          <p:cNvPr id="166" name="Google Shape;166;p23"/>
          <p:cNvSpPr txBox="1"/>
          <p:nvPr>
            <p:ph idx="3" type="body"/>
          </p:nvPr>
        </p:nvSpPr>
        <p:spPr>
          <a:xfrm>
            <a:off x="692727" y="1481860"/>
            <a:ext cx="2673300" cy="2560800"/>
          </a:xfrm>
          <a:prstGeom prst="rect">
            <a:avLst/>
          </a:prstGeom>
          <a:solidFill>
            <a:schemeClr val="accent1"/>
          </a:solidFill>
          <a:ln>
            <a:noFill/>
          </a:ln>
        </p:spPr>
        <p:txBody>
          <a:bodyPr anchorCtr="0" anchor="ctr" bIns="0" lIns="0" spcFirstLastPara="1" rIns="0" wrap="square" tIns="0">
            <a:noAutofit/>
          </a:bodyPr>
          <a:lstStyle>
            <a:lvl1pPr indent="-228600" lvl="0" marL="457200" rtl="0" algn="ctr">
              <a:lnSpc>
                <a:spcPct val="100000"/>
              </a:lnSpc>
              <a:spcBef>
                <a:spcPts val="0"/>
              </a:spcBef>
              <a:spcAft>
                <a:spcPts val="0"/>
              </a:spcAft>
              <a:buSzPts val="1800"/>
              <a:buFont typeface="Arial"/>
              <a:buNone/>
              <a:defRPr>
                <a:solidFill>
                  <a:schemeClr val="accent2"/>
                </a:solidFill>
              </a:defRPr>
            </a:lvl1pPr>
            <a:lvl2pPr indent="-228600" lvl="1" marL="914400" rtl="0" algn="l">
              <a:lnSpc>
                <a:spcPct val="100000"/>
              </a:lnSpc>
              <a:spcBef>
                <a:spcPts val="0"/>
              </a:spcBef>
              <a:spcAft>
                <a:spcPts val="0"/>
              </a:spcAft>
              <a:buSzPts val="1600"/>
              <a:buNone/>
              <a:defRPr>
                <a:solidFill>
                  <a:schemeClr val="accent2"/>
                </a:solidFill>
              </a:defRPr>
            </a:lvl2pPr>
            <a:lvl3pPr indent="-228600" lvl="2" marL="1371600" rtl="0" algn="l">
              <a:lnSpc>
                <a:spcPct val="100000"/>
              </a:lnSpc>
              <a:spcBef>
                <a:spcPts val="0"/>
              </a:spcBef>
              <a:spcAft>
                <a:spcPts val="0"/>
              </a:spcAft>
              <a:buSzPts val="1600"/>
              <a:buNone/>
              <a:defRPr>
                <a:solidFill>
                  <a:schemeClr val="accent2"/>
                </a:solidFill>
              </a:defRPr>
            </a:lvl3pPr>
            <a:lvl4pPr indent="-228600" lvl="3" marL="1828800" rtl="0" algn="l">
              <a:lnSpc>
                <a:spcPct val="100000"/>
              </a:lnSpc>
              <a:spcBef>
                <a:spcPts val="0"/>
              </a:spcBef>
              <a:spcAft>
                <a:spcPts val="0"/>
              </a:spcAft>
              <a:buSzPts val="1600"/>
              <a:buNone/>
              <a:defRPr>
                <a:solidFill>
                  <a:schemeClr val="accent2"/>
                </a:solidFill>
              </a:defRPr>
            </a:lvl4pPr>
            <a:lvl5pPr indent="-228600" lvl="4" marL="2286000" rtl="0" algn="l">
              <a:lnSpc>
                <a:spcPct val="100000"/>
              </a:lnSpc>
              <a:spcBef>
                <a:spcPts val="0"/>
              </a:spcBef>
              <a:spcAft>
                <a:spcPts val="0"/>
              </a:spcAft>
              <a:buSzPts val="1600"/>
              <a:buNone/>
              <a:defRPr>
                <a:solidFill>
                  <a:schemeClr val="accent2"/>
                </a:solidFill>
              </a:defRPr>
            </a:lvl5pPr>
            <a:lvl6pPr indent="-330200" lvl="5" marL="2743200" rtl="0" algn="l">
              <a:lnSpc>
                <a:spcPct val="100000"/>
              </a:lnSpc>
              <a:spcBef>
                <a:spcPts val="0"/>
              </a:spcBef>
              <a:spcAft>
                <a:spcPts val="0"/>
              </a:spcAft>
              <a:buSzPts val="1600"/>
              <a:buChar char="■"/>
              <a:defRPr/>
            </a:lvl6pPr>
            <a:lvl7pPr indent="-330200" lvl="6" marL="3200400" rtl="0" algn="l">
              <a:lnSpc>
                <a:spcPct val="100000"/>
              </a:lnSpc>
              <a:spcBef>
                <a:spcPts val="0"/>
              </a:spcBef>
              <a:spcAft>
                <a:spcPts val="0"/>
              </a:spcAft>
              <a:buSzPts val="1600"/>
              <a:buChar char="●"/>
              <a:defRPr/>
            </a:lvl7pPr>
            <a:lvl8pPr indent="-330200" lvl="7" marL="3657600" rtl="0" algn="l">
              <a:lnSpc>
                <a:spcPct val="100000"/>
              </a:lnSpc>
              <a:spcBef>
                <a:spcPts val="0"/>
              </a:spcBef>
              <a:spcAft>
                <a:spcPts val="0"/>
              </a:spcAft>
              <a:buSzPts val="1600"/>
              <a:buChar char="○"/>
              <a:defRPr/>
            </a:lvl8pPr>
            <a:lvl9pPr indent="-330200" lvl="8" marL="4114800" rtl="0" algn="l">
              <a:lnSpc>
                <a:spcPct val="100000"/>
              </a:lnSpc>
              <a:spcBef>
                <a:spcPts val="0"/>
              </a:spcBef>
              <a:spcAft>
                <a:spcPts val="0"/>
              </a:spcAft>
              <a:buSzPts val="1600"/>
              <a:buChar char="■"/>
              <a:defRPr/>
            </a:lvl9pPr>
          </a:lstStyle>
          <a:p/>
        </p:txBody>
      </p:sp>
    </p:spTree>
  </p:cSld>
  <p:clrMapOvr>
    <a:masterClrMapping/>
  </p:clrMapOvr>
  <p:extLst>
    <p:ext uri="{DCECCB84-F9BA-43D5-87BE-67443E8EF086}">
      <p15:sldGuideLst>
        <p15:guide id="1" orient="horz" pos="3112">
          <p15:clr>
            <a:srgbClr val="FA7B17"/>
          </p15:clr>
        </p15:guide>
      </p15:sldGuideLst>
    </p:ext>
  </p:extLst>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white 1">
  <p:cSld name="Agenda Layout_1_2_1">
    <p:bg>
      <p:bgPr>
        <a:solidFill>
          <a:schemeClr val="lt2"/>
        </a:solidFill>
      </p:bgPr>
    </p:bg>
    <p:spTree>
      <p:nvGrpSpPr>
        <p:cNvPr id="167" name="Shape 167"/>
        <p:cNvGrpSpPr/>
        <p:nvPr/>
      </p:nvGrpSpPr>
      <p:grpSpPr>
        <a:xfrm>
          <a:off x="0" y="0"/>
          <a:ext cx="0" cy="0"/>
          <a:chOff x="0" y="0"/>
          <a:chExt cx="0" cy="0"/>
        </a:xfrm>
      </p:grpSpPr>
      <p:pic>
        <p:nvPicPr>
          <p:cNvPr id="168" name="Google Shape;168;p24"/>
          <p:cNvPicPr preferRelativeResize="0"/>
          <p:nvPr/>
        </p:nvPicPr>
        <p:blipFill rotWithShape="1">
          <a:blip r:embed="rId2">
            <a:alphaModFix/>
          </a:blip>
          <a:srcRect b="0" l="0" r="0" t="0"/>
          <a:stretch/>
        </p:blipFill>
        <p:spPr>
          <a:xfrm>
            <a:off x="7848200" y="4828075"/>
            <a:ext cx="1028226" cy="111925"/>
          </a:xfrm>
          <a:prstGeom prst="rect">
            <a:avLst/>
          </a:prstGeom>
          <a:noFill/>
          <a:ln>
            <a:noFill/>
          </a:ln>
        </p:spPr>
      </p:pic>
      <p:sp>
        <p:nvSpPr>
          <p:cNvPr id="169" name="Google Shape;169;p24"/>
          <p:cNvSpPr txBox="1"/>
          <p:nvPr>
            <p:ph type="title"/>
          </p:nvPr>
        </p:nvSpPr>
        <p:spPr>
          <a:xfrm>
            <a:off x="354900" y="328625"/>
            <a:ext cx="7687200" cy="793500"/>
          </a:xfrm>
          <a:prstGeom prst="rect">
            <a:avLst/>
          </a:prstGeom>
          <a:noFill/>
          <a:ln>
            <a:noFill/>
          </a:ln>
        </p:spPr>
        <p:txBody>
          <a:bodyPr anchorCtr="0" anchor="t" bIns="45700" lIns="0" spcFirstLastPara="1" rIns="0" wrap="square" tIns="45700">
            <a:noAutofit/>
          </a:bodyPr>
          <a:lstStyle>
            <a:lvl1pPr lvl="0" rtl="0" algn="l">
              <a:lnSpc>
                <a:spcPct val="90000"/>
              </a:lnSpc>
              <a:spcBef>
                <a:spcPts val="0"/>
              </a:spcBef>
              <a:spcAft>
                <a:spcPts val="0"/>
              </a:spcAft>
              <a:buSzPts val="2400"/>
              <a:buNone/>
              <a:defRPr sz="2100"/>
            </a:lvl1pPr>
            <a:lvl2pPr lvl="1" rtl="0" algn="l">
              <a:lnSpc>
                <a:spcPct val="100000"/>
              </a:lnSpc>
              <a:spcBef>
                <a:spcPts val="0"/>
              </a:spcBef>
              <a:spcAft>
                <a:spcPts val="0"/>
              </a:spcAft>
              <a:buSzPts val="1400"/>
              <a:buNone/>
              <a:defRPr sz="2100"/>
            </a:lvl2pPr>
            <a:lvl3pPr lvl="2" rtl="0" algn="l">
              <a:lnSpc>
                <a:spcPct val="100000"/>
              </a:lnSpc>
              <a:spcBef>
                <a:spcPts val="0"/>
              </a:spcBef>
              <a:spcAft>
                <a:spcPts val="0"/>
              </a:spcAft>
              <a:buSzPts val="1400"/>
              <a:buNone/>
              <a:defRPr sz="2100"/>
            </a:lvl3pPr>
            <a:lvl4pPr lvl="3" rtl="0" algn="l">
              <a:lnSpc>
                <a:spcPct val="100000"/>
              </a:lnSpc>
              <a:spcBef>
                <a:spcPts val="0"/>
              </a:spcBef>
              <a:spcAft>
                <a:spcPts val="0"/>
              </a:spcAft>
              <a:buSzPts val="1400"/>
              <a:buNone/>
              <a:defRPr sz="2100"/>
            </a:lvl4pPr>
            <a:lvl5pPr lvl="4" rtl="0" algn="l">
              <a:lnSpc>
                <a:spcPct val="100000"/>
              </a:lnSpc>
              <a:spcBef>
                <a:spcPts val="0"/>
              </a:spcBef>
              <a:spcAft>
                <a:spcPts val="0"/>
              </a:spcAft>
              <a:buSzPts val="1400"/>
              <a:buNone/>
              <a:defRPr sz="2100"/>
            </a:lvl5pPr>
            <a:lvl6pPr lvl="5" rtl="0" algn="l">
              <a:lnSpc>
                <a:spcPct val="100000"/>
              </a:lnSpc>
              <a:spcBef>
                <a:spcPts val="0"/>
              </a:spcBef>
              <a:spcAft>
                <a:spcPts val="0"/>
              </a:spcAft>
              <a:buSzPts val="1400"/>
              <a:buNone/>
              <a:defRPr sz="2100"/>
            </a:lvl6pPr>
            <a:lvl7pPr lvl="6" rtl="0" algn="l">
              <a:lnSpc>
                <a:spcPct val="100000"/>
              </a:lnSpc>
              <a:spcBef>
                <a:spcPts val="0"/>
              </a:spcBef>
              <a:spcAft>
                <a:spcPts val="0"/>
              </a:spcAft>
              <a:buSzPts val="1400"/>
              <a:buNone/>
              <a:defRPr sz="2100"/>
            </a:lvl7pPr>
            <a:lvl8pPr lvl="7" rtl="0" algn="l">
              <a:lnSpc>
                <a:spcPct val="100000"/>
              </a:lnSpc>
              <a:spcBef>
                <a:spcPts val="0"/>
              </a:spcBef>
              <a:spcAft>
                <a:spcPts val="0"/>
              </a:spcAft>
              <a:buSzPts val="1400"/>
              <a:buNone/>
              <a:defRPr sz="2100"/>
            </a:lvl8pPr>
            <a:lvl9pPr lvl="8" rtl="0" algn="l">
              <a:lnSpc>
                <a:spcPct val="100000"/>
              </a:lnSpc>
              <a:spcBef>
                <a:spcPts val="0"/>
              </a:spcBef>
              <a:spcAft>
                <a:spcPts val="0"/>
              </a:spcAft>
              <a:buSzPts val="1400"/>
              <a:buNone/>
              <a:defRPr sz="2100"/>
            </a:lvl9pPr>
          </a:lstStyle>
          <a:p/>
        </p:txBody>
      </p:sp>
      <p:sp>
        <p:nvSpPr>
          <p:cNvPr id="170" name="Google Shape;170;p24"/>
          <p:cNvSpPr txBox="1"/>
          <p:nvPr>
            <p:ph idx="1" type="subTitle"/>
          </p:nvPr>
        </p:nvSpPr>
        <p:spPr>
          <a:xfrm>
            <a:off x="342900" y="4724022"/>
            <a:ext cx="5015400" cy="335400"/>
          </a:xfrm>
          <a:prstGeom prst="rect">
            <a:avLst/>
          </a:prstGeom>
          <a:noFill/>
          <a:ln>
            <a:noFill/>
          </a:ln>
        </p:spPr>
        <p:txBody>
          <a:bodyPr anchorCtr="0" anchor="ctr" bIns="91425" lIns="91425" spcFirstLastPara="1" rIns="91425" wrap="square" tIns="91425">
            <a:noAutofit/>
          </a:bodyPr>
          <a:lstStyle>
            <a:lvl1pPr lvl="0" rtl="0" algn="l">
              <a:lnSpc>
                <a:spcPct val="100000"/>
              </a:lnSpc>
              <a:spcBef>
                <a:spcPts val="0"/>
              </a:spcBef>
              <a:spcAft>
                <a:spcPts val="0"/>
              </a:spcAft>
              <a:buSzPts val="1800"/>
              <a:buNone/>
              <a:defRPr sz="1000">
                <a:solidFill>
                  <a:schemeClr val="accent5"/>
                </a:solidFill>
              </a:defRPr>
            </a:lvl1pPr>
            <a:lvl2pPr lvl="1" rtl="0" algn="l">
              <a:lnSpc>
                <a:spcPct val="100000"/>
              </a:lnSpc>
              <a:spcBef>
                <a:spcPts val="0"/>
              </a:spcBef>
              <a:spcAft>
                <a:spcPts val="0"/>
              </a:spcAft>
              <a:buSzPts val="1600"/>
              <a:buNone/>
              <a:defRPr/>
            </a:lvl2pPr>
            <a:lvl3pPr lvl="2" rtl="0" algn="l">
              <a:lnSpc>
                <a:spcPct val="100000"/>
              </a:lnSpc>
              <a:spcBef>
                <a:spcPts val="0"/>
              </a:spcBef>
              <a:spcAft>
                <a:spcPts val="0"/>
              </a:spcAft>
              <a:buSzPts val="1600"/>
              <a:buNone/>
              <a:defRPr/>
            </a:lvl3pPr>
            <a:lvl4pPr lvl="3" rtl="0" algn="l">
              <a:lnSpc>
                <a:spcPct val="100000"/>
              </a:lnSpc>
              <a:spcBef>
                <a:spcPts val="0"/>
              </a:spcBef>
              <a:spcAft>
                <a:spcPts val="0"/>
              </a:spcAft>
              <a:buSzPts val="1600"/>
              <a:buNone/>
              <a:defRPr/>
            </a:lvl4pPr>
            <a:lvl5pPr lvl="4" rtl="0" algn="l">
              <a:lnSpc>
                <a:spcPct val="100000"/>
              </a:lnSpc>
              <a:spcBef>
                <a:spcPts val="0"/>
              </a:spcBef>
              <a:spcAft>
                <a:spcPts val="0"/>
              </a:spcAft>
              <a:buSzPts val="1600"/>
              <a:buNone/>
              <a:defRPr/>
            </a:lvl5pPr>
            <a:lvl6pPr lvl="5" rtl="0" algn="l">
              <a:lnSpc>
                <a:spcPct val="100000"/>
              </a:lnSpc>
              <a:spcBef>
                <a:spcPts val="0"/>
              </a:spcBef>
              <a:spcAft>
                <a:spcPts val="0"/>
              </a:spcAft>
              <a:buSzPts val="1600"/>
              <a:buNone/>
              <a:defRPr/>
            </a:lvl6pPr>
            <a:lvl7pPr lvl="6" rtl="0" algn="l">
              <a:lnSpc>
                <a:spcPct val="100000"/>
              </a:lnSpc>
              <a:spcBef>
                <a:spcPts val="0"/>
              </a:spcBef>
              <a:spcAft>
                <a:spcPts val="0"/>
              </a:spcAft>
              <a:buSzPts val="1600"/>
              <a:buNone/>
              <a:defRPr/>
            </a:lvl7pPr>
            <a:lvl8pPr lvl="7" rtl="0" algn="l">
              <a:lnSpc>
                <a:spcPct val="100000"/>
              </a:lnSpc>
              <a:spcBef>
                <a:spcPts val="0"/>
              </a:spcBef>
              <a:spcAft>
                <a:spcPts val="0"/>
              </a:spcAft>
              <a:buSzPts val="1600"/>
              <a:buNone/>
              <a:defRPr/>
            </a:lvl8pPr>
            <a:lvl9pPr lvl="8" rtl="0" algn="l">
              <a:lnSpc>
                <a:spcPct val="100000"/>
              </a:lnSpc>
              <a:spcBef>
                <a:spcPts val="0"/>
              </a:spcBef>
              <a:spcAft>
                <a:spcPts val="0"/>
              </a:spcAft>
              <a:buSzPts val="1600"/>
              <a:buNone/>
              <a:defRPr/>
            </a:lvl9pPr>
          </a:lstStyle>
          <a:p/>
        </p:txBody>
      </p:sp>
      <p:sp>
        <p:nvSpPr>
          <p:cNvPr id="171" name="Google Shape;171;p24"/>
          <p:cNvSpPr/>
          <p:nvPr/>
        </p:nvSpPr>
        <p:spPr>
          <a:xfrm rot="5400000">
            <a:off x="0" y="0"/>
            <a:ext cx="354900" cy="354900"/>
          </a:xfrm>
          <a:prstGeom prst="corner">
            <a:avLst>
              <a:gd fmla="val 15306" name="adj1"/>
              <a:gd fmla="val 15215" name="adj2"/>
            </a:avLst>
          </a:prstGeom>
          <a:solidFill>
            <a:srgbClr val="FFAD3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72" name="Google Shape;172;p24"/>
          <p:cNvPicPr preferRelativeResize="0"/>
          <p:nvPr/>
        </p:nvPicPr>
        <p:blipFill rotWithShape="1">
          <a:blip r:embed="rId3">
            <a:alphaModFix/>
          </a:blip>
          <a:srcRect b="0" l="0" r="0" t="0"/>
          <a:stretch/>
        </p:blipFill>
        <p:spPr>
          <a:xfrm>
            <a:off x="7848200" y="4828075"/>
            <a:ext cx="1028226" cy="111925"/>
          </a:xfrm>
          <a:prstGeom prst="rect">
            <a:avLst/>
          </a:prstGeom>
          <a:noFill/>
          <a:ln>
            <a:noFill/>
          </a:ln>
        </p:spPr>
      </p:pic>
      <p:sp>
        <p:nvSpPr>
          <p:cNvPr id="173" name="Google Shape;173;p24"/>
          <p:cNvSpPr txBox="1"/>
          <p:nvPr>
            <p:ph idx="2" type="body"/>
          </p:nvPr>
        </p:nvSpPr>
        <p:spPr>
          <a:xfrm>
            <a:off x="3665750" y="1491925"/>
            <a:ext cx="4931100" cy="2827200"/>
          </a:xfrm>
          <a:prstGeom prst="rect">
            <a:avLst/>
          </a:prstGeom>
          <a:noFill/>
          <a:ln>
            <a:noFill/>
          </a:ln>
        </p:spPr>
        <p:txBody>
          <a:bodyPr anchorCtr="0" anchor="t" bIns="91425" lIns="91425" spcFirstLastPara="1" rIns="91425" wrap="square" tIns="91425">
            <a:noAutofit/>
          </a:bodyPr>
          <a:lstStyle>
            <a:lvl1pPr indent="-228600" lvl="0" marL="457200" rtl="0" algn="l">
              <a:lnSpc>
                <a:spcPct val="100000"/>
              </a:lnSpc>
              <a:spcBef>
                <a:spcPts val="0"/>
              </a:spcBef>
              <a:spcAft>
                <a:spcPts val="0"/>
              </a:spcAft>
              <a:buSzPts val="1800"/>
              <a:buNone/>
              <a:defRPr/>
            </a:lvl1pPr>
            <a:lvl2pPr indent="-330200" lvl="1" marL="914400" rtl="0" algn="l">
              <a:lnSpc>
                <a:spcPct val="100000"/>
              </a:lnSpc>
              <a:spcBef>
                <a:spcPts val="0"/>
              </a:spcBef>
              <a:spcAft>
                <a:spcPts val="0"/>
              </a:spcAft>
              <a:buSzPts val="1600"/>
              <a:buChar char="○"/>
              <a:defRPr/>
            </a:lvl2pPr>
            <a:lvl3pPr indent="-330200" lvl="2" marL="1371600" rtl="0" algn="l">
              <a:lnSpc>
                <a:spcPct val="100000"/>
              </a:lnSpc>
              <a:spcBef>
                <a:spcPts val="0"/>
              </a:spcBef>
              <a:spcAft>
                <a:spcPts val="0"/>
              </a:spcAft>
              <a:buSzPts val="1600"/>
              <a:buChar char="■"/>
              <a:defRPr/>
            </a:lvl3pPr>
            <a:lvl4pPr indent="-330200" lvl="3" marL="1828800" rtl="0" algn="l">
              <a:lnSpc>
                <a:spcPct val="100000"/>
              </a:lnSpc>
              <a:spcBef>
                <a:spcPts val="0"/>
              </a:spcBef>
              <a:spcAft>
                <a:spcPts val="0"/>
              </a:spcAft>
              <a:buSzPts val="1600"/>
              <a:buChar char="●"/>
              <a:defRPr/>
            </a:lvl4pPr>
            <a:lvl5pPr indent="-330200" lvl="4" marL="2286000" rtl="0" algn="l">
              <a:lnSpc>
                <a:spcPct val="100000"/>
              </a:lnSpc>
              <a:spcBef>
                <a:spcPts val="0"/>
              </a:spcBef>
              <a:spcAft>
                <a:spcPts val="0"/>
              </a:spcAft>
              <a:buSzPts val="1600"/>
              <a:buChar char="○"/>
              <a:defRPr/>
            </a:lvl5pPr>
            <a:lvl6pPr indent="-330200" lvl="5" marL="2743200" rtl="0" algn="l">
              <a:lnSpc>
                <a:spcPct val="100000"/>
              </a:lnSpc>
              <a:spcBef>
                <a:spcPts val="0"/>
              </a:spcBef>
              <a:spcAft>
                <a:spcPts val="0"/>
              </a:spcAft>
              <a:buSzPts val="1600"/>
              <a:buChar char="■"/>
              <a:defRPr/>
            </a:lvl6pPr>
            <a:lvl7pPr indent="-330200" lvl="6" marL="3200400" rtl="0" algn="l">
              <a:lnSpc>
                <a:spcPct val="100000"/>
              </a:lnSpc>
              <a:spcBef>
                <a:spcPts val="0"/>
              </a:spcBef>
              <a:spcAft>
                <a:spcPts val="0"/>
              </a:spcAft>
              <a:buSzPts val="1600"/>
              <a:buChar char="●"/>
              <a:defRPr/>
            </a:lvl7pPr>
            <a:lvl8pPr indent="-330200" lvl="7" marL="3657600" rtl="0" algn="l">
              <a:lnSpc>
                <a:spcPct val="100000"/>
              </a:lnSpc>
              <a:spcBef>
                <a:spcPts val="0"/>
              </a:spcBef>
              <a:spcAft>
                <a:spcPts val="0"/>
              </a:spcAft>
              <a:buSzPts val="1600"/>
              <a:buChar char="○"/>
              <a:defRPr/>
            </a:lvl8pPr>
            <a:lvl9pPr indent="-330200" lvl="8" marL="4114800" rtl="0" algn="l">
              <a:lnSpc>
                <a:spcPct val="100000"/>
              </a:lnSpc>
              <a:spcBef>
                <a:spcPts val="0"/>
              </a:spcBef>
              <a:spcAft>
                <a:spcPts val="0"/>
              </a:spcAft>
              <a:buSzPts val="1600"/>
              <a:buChar char="■"/>
              <a:defRPr/>
            </a:lvl9pPr>
          </a:lstStyle>
          <a:p/>
        </p:txBody>
      </p:sp>
      <p:sp>
        <p:nvSpPr>
          <p:cNvPr id="174" name="Google Shape;174;p24"/>
          <p:cNvSpPr txBox="1"/>
          <p:nvPr>
            <p:ph idx="3" type="body"/>
          </p:nvPr>
        </p:nvSpPr>
        <p:spPr>
          <a:xfrm>
            <a:off x="692727" y="1481860"/>
            <a:ext cx="2673300" cy="2560800"/>
          </a:xfrm>
          <a:prstGeom prst="rect">
            <a:avLst/>
          </a:prstGeom>
          <a:solidFill>
            <a:schemeClr val="accent2"/>
          </a:solidFill>
          <a:ln>
            <a:noFill/>
          </a:ln>
        </p:spPr>
        <p:txBody>
          <a:bodyPr anchorCtr="0" anchor="ctr" bIns="0" lIns="0" spcFirstLastPara="1" rIns="0" wrap="square" tIns="0">
            <a:noAutofit/>
          </a:bodyPr>
          <a:lstStyle>
            <a:lvl1pPr indent="-228600" lvl="0" marL="457200" rtl="0" algn="ctr">
              <a:lnSpc>
                <a:spcPct val="100000"/>
              </a:lnSpc>
              <a:spcBef>
                <a:spcPts val="0"/>
              </a:spcBef>
              <a:spcAft>
                <a:spcPts val="0"/>
              </a:spcAft>
              <a:buSzPts val="1800"/>
              <a:buFont typeface="Arial"/>
              <a:buNone/>
              <a:defRPr>
                <a:solidFill>
                  <a:schemeClr val="accent1"/>
                </a:solidFill>
              </a:defRPr>
            </a:lvl1pPr>
            <a:lvl2pPr indent="-228600" lvl="1" marL="914400" rtl="0" algn="l">
              <a:lnSpc>
                <a:spcPct val="100000"/>
              </a:lnSpc>
              <a:spcBef>
                <a:spcPts val="0"/>
              </a:spcBef>
              <a:spcAft>
                <a:spcPts val="0"/>
              </a:spcAft>
              <a:buSzPts val="1600"/>
              <a:buNone/>
              <a:defRPr>
                <a:solidFill>
                  <a:schemeClr val="accent2"/>
                </a:solidFill>
              </a:defRPr>
            </a:lvl2pPr>
            <a:lvl3pPr indent="-228600" lvl="2" marL="1371600" rtl="0" algn="l">
              <a:lnSpc>
                <a:spcPct val="100000"/>
              </a:lnSpc>
              <a:spcBef>
                <a:spcPts val="0"/>
              </a:spcBef>
              <a:spcAft>
                <a:spcPts val="0"/>
              </a:spcAft>
              <a:buSzPts val="1600"/>
              <a:buNone/>
              <a:defRPr>
                <a:solidFill>
                  <a:schemeClr val="accent2"/>
                </a:solidFill>
              </a:defRPr>
            </a:lvl3pPr>
            <a:lvl4pPr indent="-228600" lvl="3" marL="1828800" rtl="0" algn="l">
              <a:lnSpc>
                <a:spcPct val="100000"/>
              </a:lnSpc>
              <a:spcBef>
                <a:spcPts val="0"/>
              </a:spcBef>
              <a:spcAft>
                <a:spcPts val="0"/>
              </a:spcAft>
              <a:buSzPts val="1600"/>
              <a:buNone/>
              <a:defRPr>
                <a:solidFill>
                  <a:schemeClr val="accent2"/>
                </a:solidFill>
              </a:defRPr>
            </a:lvl4pPr>
            <a:lvl5pPr indent="-228600" lvl="4" marL="2286000" rtl="0" algn="l">
              <a:lnSpc>
                <a:spcPct val="100000"/>
              </a:lnSpc>
              <a:spcBef>
                <a:spcPts val="0"/>
              </a:spcBef>
              <a:spcAft>
                <a:spcPts val="0"/>
              </a:spcAft>
              <a:buSzPts val="1600"/>
              <a:buNone/>
              <a:defRPr>
                <a:solidFill>
                  <a:schemeClr val="accent2"/>
                </a:solidFill>
              </a:defRPr>
            </a:lvl5pPr>
            <a:lvl6pPr indent="-330200" lvl="5" marL="2743200" rtl="0" algn="l">
              <a:lnSpc>
                <a:spcPct val="100000"/>
              </a:lnSpc>
              <a:spcBef>
                <a:spcPts val="0"/>
              </a:spcBef>
              <a:spcAft>
                <a:spcPts val="0"/>
              </a:spcAft>
              <a:buSzPts val="1600"/>
              <a:buChar char="■"/>
              <a:defRPr/>
            </a:lvl6pPr>
            <a:lvl7pPr indent="-330200" lvl="6" marL="3200400" rtl="0" algn="l">
              <a:lnSpc>
                <a:spcPct val="100000"/>
              </a:lnSpc>
              <a:spcBef>
                <a:spcPts val="0"/>
              </a:spcBef>
              <a:spcAft>
                <a:spcPts val="0"/>
              </a:spcAft>
              <a:buSzPts val="1600"/>
              <a:buChar char="●"/>
              <a:defRPr/>
            </a:lvl7pPr>
            <a:lvl8pPr indent="-330200" lvl="7" marL="3657600" rtl="0" algn="l">
              <a:lnSpc>
                <a:spcPct val="100000"/>
              </a:lnSpc>
              <a:spcBef>
                <a:spcPts val="0"/>
              </a:spcBef>
              <a:spcAft>
                <a:spcPts val="0"/>
              </a:spcAft>
              <a:buSzPts val="1600"/>
              <a:buChar char="○"/>
              <a:defRPr/>
            </a:lvl8pPr>
            <a:lvl9pPr indent="-330200" lvl="8" marL="4114800" rtl="0" algn="l">
              <a:lnSpc>
                <a:spcPct val="100000"/>
              </a:lnSpc>
              <a:spcBef>
                <a:spcPts val="0"/>
              </a:spcBef>
              <a:spcAft>
                <a:spcPts val="0"/>
              </a:spcAft>
              <a:buSzPts val="1600"/>
              <a:buChar char="■"/>
              <a:defRPr/>
            </a:lvl9pPr>
          </a:lstStyle>
          <a:p/>
        </p:txBody>
      </p:sp>
    </p:spTree>
  </p:cSld>
  <p:clrMapOvr>
    <a:masterClrMapping/>
  </p:clrMapOvr>
  <p:extLst>
    <p:ext uri="{DCECCB84-F9BA-43D5-87BE-67443E8EF086}">
      <p15:sldGuideLst>
        <p15:guide id="1" orient="horz" pos="3112">
          <p15:clr>
            <a:srgbClr val="FA7B17"/>
          </p15:clr>
        </p15:guide>
      </p15:sldGuideLst>
    </p:ext>
  </p:extLs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irst Title 1 1 1">
  <p:cSld name="Agenda Layout_1_1_1">
    <p:bg>
      <p:bgPr>
        <a:solidFill>
          <a:srgbClr val="FFFFFF"/>
        </a:solidFill>
      </p:bgPr>
    </p:bg>
    <p:spTree>
      <p:nvGrpSpPr>
        <p:cNvPr id="175" name="Shape 175"/>
        <p:cNvGrpSpPr/>
        <p:nvPr/>
      </p:nvGrpSpPr>
      <p:grpSpPr>
        <a:xfrm>
          <a:off x="0" y="0"/>
          <a:ext cx="0" cy="0"/>
          <a:chOff x="0" y="0"/>
          <a:chExt cx="0" cy="0"/>
        </a:xfrm>
      </p:grpSpPr>
      <p:sp>
        <p:nvSpPr>
          <p:cNvPr id="176" name="Google Shape;176;p25"/>
          <p:cNvSpPr/>
          <p:nvPr/>
        </p:nvSpPr>
        <p:spPr>
          <a:xfrm>
            <a:off x="150" y="0"/>
            <a:ext cx="9144000" cy="1189800"/>
          </a:xfrm>
          <a:prstGeom prst="rect">
            <a:avLst/>
          </a:prstGeom>
          <a:solidFill>
            <a:srgbClr val="282F3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177" name="Google Shape;177;p25"/>
          <p:cNvPicPr preferRelativeResize="0"/>
          <p:nvPr/>
        </p:nvPicPr>
        <p:blipFill rotWithShape="1">
          <a:blip r:embed="rId2">
            <a:alphaModFix/>
          </a:blip>
          <a:srcRect b="0" l="0" r="0" t="0"/>
          <a:stretch/>
        </p:blipFill>
        <p:spPr>
          <a:xfrm>
            <a:off x="7848200" y="4828075"/>
            <a:ext cx="1028226" cy="111925"/>
          </a:xfrm>
          <a:prstGeom prst="rect">
            <a:avLst/>
          </a:prstGeom>
          <a:noFill/>
          <a:ln>
            <a:noFill/>
          </a:ln>
        </p:spPr>
      </p:pic>
      <p:sp>
        <p:nvSpPr>
          <p:cNvPr id="178" name="Google Shape;178;p25"/>
          <p:cNvSpPr txBox="1"/>
          <p:nvPr>
            <p:ph type="title"/>
          </p:nvPr>
        </p:nvSpPr>
        <p:spPr>
          <a:xfrm>
            <a:off x="354900" y="166550"/>
            <a:ext cx="8269200" cy="949800"/>
          </a:xfrm>
          <a:prstGeom prst="rect">
            <a:avLst/>
          </a:prstGeom>
          <a:noFill/>
          <a:ln>
            <a:noFill/>
          </a:ln>
        </p:spPr>
        <p:txBody>
          <a:bodyPr anchorCtr="0" anchor="ctr" bIns="45700" lIns="0" spcFirstLastPara="1" rIns="0" wrap="square" tIns="45700">
            <a:noAutofit/>
          </a:bodyPr>
          <a:lstStyle>
            <a:lvl1pPr lvl="0" rtl="0" algn="ctr">
              <a:lnSpc>
                <a:spcPct val="90000"/>
              </a:lnSpc>
              <a:spcBef>
                <a:spcPts val="0"/>
              </a:spcBef>
              <a:spcAft>
                <a:spcPts val="0"/>
              </a:spcAft>
              <a:buSzPts val="2400"/>
              <a:buNone/>
              <a:defRPr sz="2400">
                <a:solidFill>
                  <a:srgbClr val="FFFFFF"/>
                </a:solidFill>
              </a:defRPr>
            </a:lvl1pPr>
            <a:lvl2pPr lvl="1" rtl="0" algn="l">
              <a:lnSpc>
                <a:spcPct val="100000"/>
              </a:lnSpc>
              <a:spcBef>
                <a:spcPts val="0"/>
              </a:spcBef>
              <a:spcAft>
                <a:spcPts val="0"/>
              </a:spcAft>
              <a:buSzPts val="1400"/>
              <a:buNone/>
              <a:defRPr>
                <a:solidFill>
                  <a:srgbClr val="FFFFFF"/>
                </a:solidFill>
              </a:defRPr>
            </a:lvl2pPr>
            <a:lvl3pPr lvl="2" rtl="0" algn="l">
              <a:lnSpc>
                <a:spcPct val="100000"/>
              </a:lnSpc>
              <a:spcBef>
                <a:spcPts val="0"/>
              </a:spcBef>
              <a:spcAft>
                <a:spcPts val="0"/>
              </a:spcAft>
              <a:buSzPts val="1400"/>
              <a:buNone/>
              <a:defRPr>
                <a:solidFill>
                  <a:srgbClr val="FFFFFF"/>
                </a:solidFill>
              </a:defRPr>
            </a:lvl3pPr>
            <a:lvl4pPr lvl="3" rtl="0" algn="l">
              <a:lnSpc>
                <a:spcPct val="100000"/>
              </a:lnSpc>
              <a:spcBef>
                <a:spcPts val="0"/>
              </a:spcBef>
              <a:spcAft>
                <a:spcPts val="0"/>
              </a:spcAft>
              <a:buSzPts val="1400"/>
              <a:buNone/>
              <a:defRPr>
                <a:solidFill>
                  <a:srgbClr val="FFFFFF"/>
                </a:solidFill>
              </a:defRPr>
            </a:lvl4pPr>
            <a:lvl5pPr lvl="4" rtl="0" algn="l">
              <a:lnSpc>
                <a:spcPct val="100000"/>
              </a:lnSpc>
              <a:spcBef>
                <a:spcPts val="0"/>
              </a:spcBef>
              <a:spcAft>
                <a:spcPts val="0"/>
              </a:spcAft>
              <a:buSzPts val="1400"/>
              <a:buNone/>
              <a:defRPr>
                <a:solidFill>
                  <a:srgbClr val="FFFFFF"/>
                </a:solidFill>
              </a:defRPr>
            </a:lvl5pPr>
            <a:lvl6pPr lvl="5" rtl="0" algn="l">
              <a:lnSpc>
                <a:spcPct val="100000"/>
              </a:lnSpc>
              <a:spcBef>
                <a:spcPts val="0"/>
              </a:spcBef>
              <a:spcAft>
                <a:spcPts val="0"/>
              </a:spcAft>
              <a:buSzPts val="1400"/>
              <a:buNone/>
              <a:defRPr>
                <a:solidFill>
                  <a:srgbClr val="FFFFFF"/>
                </a:solidFill>
              </a:defRPr>
            </a:lvl6pPr>
            <a:lvl7pPr lvl="6" rtl="0" algn="l">
              <a:lnSpc>
                <a:spcPct val="100000"/>
              </a:lnSpc>
              <a:spcBef>
                <a:spcPts val="0"/>
              </a:spcBef>
              <a:spcAft>
                <a:spcPts val="0"/>
              </a:spcAft>
              <a:buSzPts val="1400"/>
              <a:buNone/>
              <a:defRPr>
                <a:solidFill>
                  <a:srgbClr val="FFFFFF"/>
                </a:solidFill>
              </a:defRPr>
            </a:lvl7pPr>
            <a:lvl8pPr lvl="7" rtl="0" algn="l">
              <a:lnSpc>
                <a:spcPct val="100000"/>
              </a:lnSpc>
              <a:spcBef>
                <a:spcPts val="0"/>
              </a:spcBef>
              <a:spcAft>
                <a:spcPts val="0"/>
              </a:spcAft>
              <a:buSzPts val="1400"/>
              <a:buNone/>
              <a:defRPr>
                <a:solidFill>
                  <a:srgbClr val="FFFFFF"/>
                </a:solidFill>
              </a:defRPr>
            </a:lvl8pPr>
            <a:lvl9pPr lvl="8" rtl="0" algn="l">
              <a:lnSpc>
                <a:spcPct val="100000"/>
              </a:lnSpc>
              <a:spcBef>
                <a:spcPts val="0"/>
              </a:spcBef>
              <a:spcAft>
                <a:spcPts val="0"/>
              </a:spcAft>
              <a:buSzPts val="1400"/>
              <a:buNone/>
              <a:defRPr>
                <a:solidFill>
                  <a:srgbClr val="FFFFFF"/>
                </a:solidFill>
              </a:defRPr>
            </a:lvl9pPr>
          </a:lstStyle>
          <a:p/>
        </p:txBody>
      </p:sp>
      <p:sp>
        <p:nvSpPr>
          <p:cNvPr id="179" name="Google Shape;179;p25"/>
          <p:cNvSpPr/>
          <p:nvPr/>
        </p:nvSpPr>
        <p:spPr>
          <a:xfrm rot="5400000">
            <a:off x="0" y="0"/>
            <a:ext cx="354900" cy="354900"/>
          </a:xfrm>
          <a:prstGeom prst="corner">
            <a:avLst>
              <a:gd fmla="val 15306" name="adj1"/>
              <a:gd fmla="val 15215" name="adj2"/>
            </a:avLst>
          </a:prstGeom>
          <a:solidFill>
            <a:srgbClr val="FFAD3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0" name="Google Shape;180;p25"/>
          <p:cNvSpPr txBox="1"/>
          <p:nvPr>
            <p:ph idx="1" type="body"/>
          </p:nvPr>
        </p:nvSpPr>
        <p:spPr>
          <a:xfrm>
            <a:off x="342900" y="1406178"/>
            <a:ext cx="8453400" cy="3281100"/>
          </a:xfrm>
          <a:prstGeom prst="rect">
            <a:avLst/>
          </a:prstGeom>
          <a:noFill/>
          <a:ln>
            <a:noFill/>
          </a:ln>
        </p:spPr>
        <p:txBody>
          <a:bodyPr anchorCtr="0" anchor="t" bIns="91425" lIns="91425" spcFirstLastPara="1" rIns="91425" wrap="square" tIns="91425">
            <a:noAutofit/>
          </a:bodyPr>
          <a:lstStyle>
            <a:lvl1pPr indent="-228600" lvl="0" marL="457200" rtl="0" algn="l">
              <a:lnSpc>
                <a:spcPct val="100000"/>
              </a:lnSpc>
              <a:spcBef>
                <a:spcPts val="0"/>
              </a:spcBef>
              <a:spcAft>
                <a:spcPts val="0"/>
              </a:spcAft>
              <a:buClr>
                <a:schemeClr val="dk1"/>
              </a:buClr>
              <a:buSzPts val="1800"/>
              <a:buFont typeface="Montserrat"/>
              <a:buNone/>
              <a:defRPr sz="1800">
                <a:solidFill>
                  <a:schemeClr val="dk1"/>
                </a:solidFill>
                <a:latin typeface="Montserrat"/>
                <a:ea typeface="Montserrat"/>
                <a:cs typeface="Montserrat"/>
                <a:sym typeface="Montserrat"/>
              </a:defRPr>
            </a:lvl1pPr>
            <a:lvl2pPr indent="-330200" lvl="1" marL="914400" rtl="0" algn="l">
              <a:lnSpc>
                <a:spcPct val="100000"/>
              </a:lnSpc>
              <a:spcBef>
                <a:spcPts val="0"/>
              </a:spcBef>
              <a:spcAft>
                <a:spcPts val="0"/>
              </a:spcAft>
              <a:buClr>
                <a:schemeClr val="dk1"/>
              </a:buClr>
              <a:buSzPts val="1600"/>
              <a:buFont typeface="Montserrat"/>
              <a:buChar char="○"/>
              <a:defRPr sz="1600">
                <a:solidFill>
                  <a:schemeClr val="dk1"/>
                </a:solidFill>
                <a:latin typeface="Montserrat"/>
                <a:ea typeface="Montserrat"/>
                <a:cs typeface="Montserrat"/>
                <a:sym typeface="Montserrat"/>
              </a:defRPr>
            </a:lvl2pPr>
            <a:lvl3pPr indent="-330200" lvl="2" marL="1371600" rtl="0" algn="l">
              <a:lnSpc>
                <a:spcPct val="100000"/>
              </a:lnSpc>
              <a:spcBef>
                <a:spcPts val="0"/>
              </a:spcBef>
              <a:spcAft>
                <a:spcPts val="0"/>
              </a:spcAft>
              <a:buClr>
                <a:schemeClr val="dk1"/>
              </a:buClr>
              <a:buSzPts val="1600"/>
              <a:buFont typeface="Montserrat"/>
              <a:buChar char="■"/>
              <a:defRPr sz="1600">
                <a:solidFill>
                  <a:schemeClr val="dk1"/>
                </a:solidFill>
                <a:latin typeface="Montserrat"/>
                <a:ea typeface="Montserrat"/>
                <a:cs typeface="Montserrat"/>
                <a:sym typeface="Montserrat"/>
              </a:defRPr>
            </a:lvl3pPr>
            <a:lvl4pPr indent="-330200" lvl="3" marL="1828800" rtl="0" algn="l">
              <a:lnSpc>
                <a:spcPct val="100000"/>
              </a:lnSpc>
              <a:spcBef>
                <a:spcPts val="0"/>
              </a:spcBef>
              <a:spcAft>
                <a:spcPts val="0"/>
              </a:spcAft>
              <a:buClr>
                <a:schemeClr val="dk1"/>
              </a:buClr>
              <a:buSzPts val="1600"/>
              <a:buFont typeface="Montserrat"/>
              <a:buChar char="●"/>
              <a:defRPr sz="1600">
                <a:solidFill>
                  <a:schemeClr val="dk1"/>
                </a:solidFill>
                <a:latin typeface="Montserrat"/>
                <a:ea typeface="Montserrat"/>
                <a:cs typeface="Montserrat"/>
                <a:sym typeface="Montserrat"/>
              </a:defRPr>
            </a:lvl4pPr>
            <a:lvl5pPr indent="-330200" lvl="4" marL="2286000" rtl="0" algn="l">
              <a:lnSpc>
                <a:spcPct val="100000"/>
              </a:lnSpc>
              <a:spcBef>
                <a:spcPts val="0"/>
              </a:spcBef>
              <a:spcAft>
                <a:spcPts val="0"/>
              </a:spcAft>
              <a:buClr>
                <a:schemeClr val="dk1"/>
              </a:buClr>
              <a:buSzPts val="1600"/>
              <a:buFont typeface="Montserrat"/>
              <a:buChar char="○"/>
              <a:defRPr sz="1600">
                <a:solidFill>
                  <a:schemeClr val="dk1"/>
                </a:solidFill>
                <a:latin typeface="Montserrat"/>
                <a:ea typeface="Montserrat"/>
                <a:cs typeface="Montserrat"/>
                <a:sym typeface="Montserrat"/>
              </a:defRPr>
            </a:lvl5pPr>
            <a:lvl6pPr indent="-330200" lvl="5" marL="2743200" rtl="0" algn="l">
              <a:lnSpc>
                <a:spcPct val="100000"/>
              </a:lnSpc>
              <a:spcBef>
                <a:spcPts val="0"/>
              </a:spcBef>
              <a:spcAft>
                <a:spcPts val="0"/>
              </a:spcAft>
              <a:buClr>
                <a:schemeClr val="dk1"/>
              </a:buClr>
              <a:buSzPts val="1600"/>
              <a:buFont typeface="Montserrat"/>
              <a:buChar char="■"/>
              <a:defRPr sz="1600">
                <a:solidFill>
                  <a:schemeClr val="dk1"/>
                </a:solidFill>
                <a:latin typeface="Montserrat"/>
                <a:ea typeface="Montserrat"/>
                <a:cs typeface="Montserrat"/>
                <a:sym typeface="Montserrat"/>
              </a:defRPr>
            </a:lvl6pPr>
            <a:lvl7pPr indent="-330200" lvl="6" marL="3200400" rtl="0" algn="l">
              <a:lnSpc>
                <a:spcPct val="100000"/>
              </a:lnSpc>
              <a:spcBef>
                <a:spcPts val="0"/>
              </a:spcBef>
              <a:spcAft>
                <a:spcPts val="0"/>
              </a:spcAft>
              <a:buClr>
                <a:schemeClr val="dk1"/>
              </a:buClr>
              <a:buSzPts val="1600"/>
              <a:buFont typeface="Montserrat"/>
              <a:buChar char="●"/>
              <a:defRPr sz="1600">
                <a:solidFill>
                  <a:schemeClr val="dk1"/>
                </a:solidFill>
                <a:latin typeface="Montserrat"/>
                <a:ea typeface="Montserrat"/>
                <a:cs typeface="Montserrat"/>
                <a:sym typeface="Montserrat"/>
              </a:defRPr>
            </a:lvl7pPr>
            <a:lvl8pPr indent="-330200" lvl="7" marL="3657600" rtl="0" algn="l">
              <a:lnSpc>
                <a:spcPct val="100000"/>
              </a:lnSpc>
              <a:spcBef>
                <a:spcPts val="0"/>
              </a:spcBef>
              <a:spcAft>
                <a:spcPts val="0"/>
              </a:spcAft>
              <a:buClr>
                <a:schemeClr val="dk1"/>
              </a:buClr>
              <a:buSzPts val="1600"/>
              <a:buFont typeface="Montserrat"/>
              <a:buChar char="○"/>
              <a:defRPr sz="1600">
                <a:solidFill>
                  <a:schemeClr val="dk1"/>
                </a:solidFill>
                <a:latin typeface="Montserrat"/>
                <a:ea typeface="Montserrat"/>
                <a:cs typeface="Montserrat"/>
                <a:sym typeface="Montserrat"/>
              </a:defRPr>
            </a:lvl8pPr>
            <a:lvl9pPr indent="-330200" lvl="8" marL="4114800" rtl="0" algn="l">
              <a:lnSpc>
                <a:spcPct val="100000"/>
              </a:lnSpc>
              <a:spcBef>
                <a:spcPts val="0"/>
              </a:spcBef>
              <a:spcAft>
                <a:spcPts val="0"/>
              </a:spcAft>
              <a:buClr>
                <a:schemeClr val="dk1"/>
              </a:buClr>
              <a:buSzPts val="1600"/>
              <a:buFont typeface="Montserrat"/>
              <a:buChar char="■"/>
              <a:defRPr sz="1600">
                <a:solidFill>
                  <a:schemeClr val="dk1"/>
                </a:solidFill>
                <a:latin typeface="Montserrat"/>
                <a:ea typeface="Montserrat"/>
                <a:cs typeface="Montserrat"/>
                <a:sym typeface="Montserrat"/>
              </a:defRPr>
            </a:lvl9pPr>
          </a:lstStyle>
          <a:p/>
        </p:txBody>
      </p:sp>
      <p:sp>
        <p:nvSpPr>
          <p:cNvPr id="181" name="Google Shape;181;p25"/>
          <p:cNvSpPr txBox="1"/>
          <p:nvPr/>
        </p:nvSpPr>
        <p:spPr>
          <a:xfrm>
            <a:off x="342900" y="4716338"/>
            <a:ext cx="5015400" cy="335400"/>
          </a:xfrm>
          <a:prstGeom prst="rect">
            <a:avLst/>
          </a:prstGeom>
          <a:noFill/>
          <a:ln>
            <a:noFill/>
          </a:ln>
        </p:spPr>
        <p:txBody>
          <a:bodyPr anchorCtr="0" anchor="ctr" bIns="91425" lIns="91425" spcFirstLastPara="1" rIns="91425" wrap="square" tIns="91425">
            <a:noAutofit/>
          </a:bodyPr>
          <a:lstStyle/>
          <a:p>
            <a:pPr indent="-342900" lvl="0" marL="457200" rtl="0" algn="l">
              <a:lnSpc>
                <a:spcPct val="100000"/>
              </a:lnSpc>
              <a:spcBef>
                <a:spcPts val="0"/>
              </a:spcBef>
              <a:spcAft>
                <a:spcPts val="0"/>
              </a:spcAft>
              <a:buSzPts val="1800"/>
              <a:buNone/>
            </a:pPr>
            <a:r>
              <a:rPr lang="en-US" sz="1000">
                <a:solidFill>
                  <a:schemeClr val="accent5"/>
                </a:solidFill>
                <a:latin typeface="Montserrat"/>
                <a:ea typeface="Montserrat"/>
                <a:cs typeface="Montserrat"/>
                <a:sym typeface="Montserrat"/>
              </a:rPr>
              <a:t>Confidential</a:t>
            </a:r>
            <a:endParaRPr sz="1000">
              <a:solidFill>
                <a:schemeClr val="accent5"/>
              </a:solidFill>
              <a:latin typeface="Montserrat"/>
              <a:ea typeface="Montserrat"/>
              <a:cs typeface="Montserrat"/>
              <a:sym typeface="Montserrat"/>
            </a:endParaRPr>
          </a:p>
        </p:txBody>
      </p:sp>
    </p:spTree>
  </p:cSld>
  <p:clrMapOvr>
    <a:masterClrMapping/>
  </p:clrMapOvr>
  <p:extLst>
    <p:ext uri="{DCECCB84-F9BA-43D5-87BE-67443E8EF086}">
      <p15:sldGuideLst>
        <p15:guide id="1" orient="horz" pos="3112">
          <p15:clr>
            <a:srgbClr val="FA7B17"/>
          </p15:clr>
        </p15:guide>
        <p15:guide id="2" orient="horz" pos="466">
          <p15:clr>
            <a:srgbClr val="FA7B17"/>
          </p15:clr>
        </p15:guide>
      </p15:sldGuideLst>
    </p:ext>
  </p:extLst>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white">
  <p:cSld name="1_Title slide white">
    <p:bg>
      <p:bgPr>
        <a:solidFill>
          <a:schemeClr val="dk1"/>
        </a:solidFill>
      </p:bgPr>
    </p:bg>
    <p:spTree>
      <p:nvGrpSpPr>
        <p:cNvPr id="182" name="Shape 182"/>
        <p:cNvGrpSpPr/>
        <p:nvPr/>
      </p:nvGrpSpPr>
      <p:grpSpPr>
        <a:xfrm>
          <a:off x="0" y="0"/>
          <a:ext cx="0" cy="0"/>
          <a:chOff x="0" y="0"/>
          <a:chExt cx="0" cy="0"/>
        </a:xfrm>
      </p:grpSpPr>
      <p:pic>
        <p:nvPicPr>
          <p:cNvPr id="183" name="Google Shape;183;p26"/>
          <p:cNvPicPr preferRelativeResize="0"/>
          <p:nvPr/>
        </p:nvPicPr>
        <p:blipFill rotWithShape="1">
          <a:blip r:embed="rId2">
            <a:alphaModFix/>
          </a:blip>
          <a:srcRect b="0" l="0" r="0" t="0"/>
          <a:stretch/>
        </p:blipFill>
        <p:spPr>
          <a:xfrm>
            <a:off x="7848200" y="4828075"/>
            <a:ext cx="1028226" cy="111925"/>
          </a:xfrm>
          <a:prstGeom prst="rect">
            <a:avLst/>
          </a:prstGeom>
          <a:noFill/>
          <a:ln>
            <a:noFill/>
          </a:ln>
        </p:spPr>
      </p:pic>
      <p:sp>
        <p:nvSpPr>
          <p:cNvPr id="184" name="Google Shape;184;p26"/>
          <p:cNvSpPr/>
          <p:nvPr/>
        </p:nvSpPr>
        <p:spPr>
          <a:xfrm rot="5400000">
            <a:off x="0" y="0"/>
            <a:ext cx="354900" cy="354900"/>
          </a:xfrm>
          <a:prstGeom prst="corner">
            <a:avLst>
              <a:gd fmla="val 15306" name="adj1"/>
              <a:gd fmla="val 15215" name="adj2"/>
            </a:avLst>
          </a:prstGeom>
          <a:solidFill>
            <a:srgbClr val="FFAD3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5" name="Google Shape;185;p26"/>
          <p:cNvSpPr txBox="1"/>
          <p:nvPr>
            <p:ph type="title"/>
          </p:nvPr>
        </p:nvSpPr>
        <p:spPr>
          <a:xfrm>
            <a:off x="362275" y="856606"/>
            <a:ext cx="8414100" cy="657000"/>
          </a:xfrm>
          <a:prstGeom prst="rect">
            <a:avLst/>
          </a:prstGeom>
          <a:noFill/>
          <a:ln>
            <a:noFill/>
          </a:ln>
        </p:spPr>
        <p:txBody>
          <a:bodyPr anchorCtr="0" anchor="t" bIns="45700" lIns="0" spcFirstLastPara="1" rIns="0" wrap="square" tIns="45700">
            <a:noAutofit/>
          </a:bodyPr>
          <a:lstStyle>
            <a:lvl1pPr lvl="0" rtl="0" algn="l">
              <a:lnSpc>
                <a:spcPct val="90000"/>
              </a:lnSpc>
              <a:spcBef>
                <a:spcPts val="0"/>
              </a:spcBef>
              <a:spcAft>
                <a:spcPts val="0"/>
              </a:spcAft>
              <a:buSzPts val="2400"/>
              <a:buNone/>
              <a:defRPr b="1" sz="1800">
                <a:solidFill>
                  <a:schemeClr val="accent2"/>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86" name="Google Shape;186;p26"/>
          <p:cNvSpPr txBox="1"/>
          <p:nvPr>
            <p:ph idx="2" type="title"/>
          </p:nvPr>
        </p:nvSpPr>
        <p:spPr>
          <a:xfrm>
            <a:off x="361150" y="0"/>
            <a:ext cx="8414100" cy="799200"/>
          </a:xfrm>
          <a:prstGeom prst="rect">
            <a:avLst/>
          </a:prstGeom>
          <a:noFill/>
          <a:ln>
            <a:noFill/>
          </a:ln>
        </p:spPr>
        <p:txBody>
          <a:bodyPr anchorCtr="0" anchor="b" bIns="45700" lIns="0" spcFirstLastPara="1" rIns="0" wrap="square" tIns="45700">
            <a:noAutofit/>
          </a:bodyPr>
          <a:lstStyle>
            <a:lvl1pPr lvl="0" rtl="0" algn="l">
              <a:lnSpc>
                <a:spcPct val="90000"/>
              </a:lnSpc>
              <a:spcBef>
                <a:spcPts val="0"/>
              </a:spcBef>
              <a:spcAft>
                <a:spcPts val="0"/>
              </a:spcAft>
              <a:buSzPts val="2400"/>
              <a:buNone/>
              <a:defRPr>
                <a:solidFill>
                  <a:schemeClr val="lt1"/>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187" name="Google Shape;187;p26"/>
          <p:cNvSpPr txBox="1"/>
          <p:nvPr>
            <p:ph idx="1" type="body"/>
          </p:nvPr>
        </p:nvSpPr>
        <p:spPr>
          <a:xfrm>
            <a:off x="368300" y="1544638"/>
            <a:ext cx="8415300" cy="3089400"/>
          </a:xfrm>
          <a:prstGeom prst="rect">
            <a:avLst/>
          </a:prstGeom>
          <a:noFill/>
          <a:ln>
            <a:noFill/>
          </a:ln>
        </p:spPr>
        <p:txBody>
          <a:bodyPr anchorCtr="0" anchor="t" bIns="91425" lIns="91425" spcFirstLastPara="1" rIns="91425" wrap="square" tIns="91425">
            <a:noAutofit/>
          </a:bodyPr>
          <a:lstStyle>
            <a:lvl1pPr indent="-228600" lvl="0" marL="457200" rtl="0" algn="l">
              <a:lnSpc>
                <a:spcPct val="100000"/>
              </a:lnSpc>
              <a:spcBef>
                <a:spcPts val="0"/>
              </a:spcBef>
              <a:spcAft>
                <a:spcPts val="0"/>
              </a:spcAft>
              <a:buSzPts val="1800"/>
              <a:buNone/>
              <a:defRPr>
                <a:solidFill>
                  <a:schemeClr val="lt1"/>
                </a:solidFill>
              </a:defRPr>
            </a:lvl1pPr>
            <a:lvl2pPr indent="-344424" lvl="1" marL="914400" rtl="0" algn="l">
              <a:lnSpc>
                <a:spcPct val="100000"/>
              </a:lnSpc>
              <a:spcBef>
                <a:spcPts val="0"/>
              </a:spcBef>
              <a:spcAft>
                <a:spcPts val="0"/>
              </a:spcAft>
              <a:buClr>
                <a:schemeClr val="accent2"/>
              </a:buClr>
              <a:buSzPts val="1824"/>
              <a:buFont typeface="Noto Sans Symbols"/>
              <a:buChar char="▪"/>
              <a:defRPr>
                <a:solidFill>
                  <a:schemeClr val="lt1"/>
                </a:solidFill>
              </a:defRPr>
            </a:lvl2pPr>
            <a:lvl3pPr indent="-313944" lvl="2" marL="1371600" rtl="0" algn="l">
              <a:lnSpc>
                <a:spcPct val="100000"/>
              </a:lnSpc>
              <a:spcBef>
                <a:spcPts val="0"/>
              </a:spcBef>
              <a:spcAft>
                <a:spcPts val="0"/>
              </a:spcAft>
              <a:buClr>
                <a:schemeClr val="accent2"/>
              </a:buClr>
              <a:buSzPts val="1344"/>
              <a:buFont typeface="Arial"/>
              <a:buAutoNum type="arabicPeriod"/>
              <a:defRPr>
                <a:solidFill>
                  <a:schemeClr val="lt1"/>
                </a:solidFill>
              </a:defRPr>
            </a:lvl3pPr>
            <a:lvl4pPr indent="-330200" lvl="3" marL="1828800" rtl="0" algn="l">
              <a:lnSpc>
                <a:spcPct val="100000"/>
              </a:lnSpc>
              <a:spcBef>
                <a:spcPts val="0"/>
              </a:spcBef>
              <a:spcAft>
                <a:spcPts val="0"/>
              </a:spcAft>
              <a:buClr>
                <a:schemeClr val="accent2"/>
              </a:buClr>
              <a:buSzPts val="1600"/>
              <a:buFont typeface="Arial"/>
              <a:buAutoNum type="alphaLcPeriod"/>
              <a:defRPr>
                <a:solidFill>
                  <a:schemeClr val="lt1"/>
                </a:solidFill>
              </a:defRPr>
            </a:lvl4pPr>
            <a:lvl5pPr indent="-330200" lvl="4" marL="2286000" rtl="0" algn="l">
              <a:lnSpc>
                <a:spcPct val="100000"/>
              </a:lnSpc>
              <a:spcBef>
                <a:spcPts val="0"/>
              </a:spcBef>
              <a:spcAft>
                <a:spcPts val="0"/>
              </a:spcAft>
              <a:buClr>
                <a:schemeClr val="accent2"/>
              </a:buClr>
              <a:buSzPts val="1600"/>
              <a:buFont typeface="Arial"/>
              <a:buAutoNum type="romanLcPeriod"/>
              <a:defRPr>
                <a:solidFill>
                  <a:schemeClr val="lt1"/>
                </a:solidFill>
              </a:defRPr>
            </a:lvl5pPr>
            <a:lvl6pPr indent="-330200" lvl="5" marL="2743200" rtl="0" algn="l">
              <a:lnSpc>
                <a:spcPct val="100000"/>
              </a:lnSpc>
              <a:spcBef>
                <a:spcPts val="0"/>
              </a:spcBef>
              <a:spcAft>
                <a:spcPts val="0"/>
              </a:spcAft>
              <a:buSzPts val="1600"/>
              <a:buChar char="■"/>
              <a:defRPr/>
            </a:lvl6pPr>
            <a:lvl7pPr indent="-330200" lvl="6" marL="3200400" rtl="0" algn="l">
              <a:lnSpc>
                <a:spcPct val="100000"/>
              </a:lnSpc>
              <a:spcBef>
                <a:spcPts val="0"/>
              </a:spcBef>
              <a:spcAft>
                <a:spcPts val="0"/>
              </a:spcAft>
              <a:buSzPts val="1600"/>
              <a:buChar char="●"/>
              <a:defRPr/>
            </a:lvl7pPr>
            <a:lvl8pPr indent="-330200" lvl="7" marL="3657600" rtl="0" algn="l">
              <a:lnSpc>
                <a:spcPct val="100000"/>
              </a:lnSpc>
              <a:spcBef>
                <a:spcPts val="0"/>
              </a:spcBef>
              <a:spcAft>
                <a:spcPts val="0"/>
              </a:spcAft>
              <a:buSzPts val="1600"/>
              <a:buChar char="○"/>
              <a:defRPr/>
            </a:lvl8pPr>
            <a:lvl9pPr indent="-330200" lvl="8" marL="4114800" rtl="0" algn="l">
              <a:lnSpc>
                <a:spcPct val="100000"/>
              </a:lnSpc>
              <a:spcBef>
                <a:spcPts val="0"/>
              </a:spcBef>
              <a:spcAft>
                <a:spcPts val="0"/>
              </a:spcAft>
              <a:buSzPts val="1600"/>
              <a:buChar char="■"/>
              <a:defRPr/>
            </a:lvl9pPr>
          </a:lstStyle>
          <a:p/>
        </p:txBody>
      </p:sp>
      <p:sp>
        <p:nvSpPr>
          <p:cNvPr id="188" name="Google Shape;188;p26"/>
          <p:cNvSpPr txBox="1"/>
          <p:nvPr/>
        </p:nvSpPr>
        <p:spPr>
          <a:xfrm>
            <a:off x="342900" y="4716338"/>
            <a:ext cx="5015400" cy="335400"/>
          </a:xfrm>
          <a:prstGeom prst="rect">
            <a:avLst/>
          </a:prstGeom>
          <a:noFill/>
          <a:ln>
            <a:noFill/>
          </a:ln>
        </p:spPr>
        <p:txBody>
          <a:bodyPr anchorCtr="0" anchor="ctr" bIns="91425" lIns="91425" spcFirstLastPara="1" rIns="91425" wrap="square" tIns="91425">
            <a:noAutofit/>
          </a:bodyPr>
          <a:lstStyle/>
          <a:p>
            <a:pPr indent="-342900" lvl="0" marL="457200" rtl="0" algn="l">
              <a:spcBef>
                <a:spcPts val="0"/>
              </a:spcBef>
              <a:spcAft>
                <a:spcPts val="0"/>
              </a:spcAft>
              <a:buSzPts val="1800"/>
              <a:buNone/>
            </a:pPr>
            <a:r>
              <a:rPr lang="en-US" sz="1000">
                <a:solidFill>
                  <a:schemeClr val="accent5"/>
                </a:solidFill>
                <a:latin typeface="Montserrat"/>
                <a:ea typeface="Montserrat"/>
                <a:cs typeface="Montserrat"/>
                <a:sym typeface="Montserrat"/>
              </a:rPr>
              <a:t>Confidential</a:t>
            </a:r>
            <a:endParaRPr sz="1000">
              <a:latin typeface="Montserrat"/>
              <a:ea typeface="Montserrat"/>
              <a:cs typeface="Montserrat"/>
              <a:sym typeface="Montserrat"/>
            </a:endParaRPr>
          </a:p>
        </p:txBody>
      </p:sp>
    </p:spTree>
  </p:cSld>
  <p:clrMapOvr>
    <a:masterClrMapping/>
  </p:clrMapOvr>
  <p:extLst>
    <p:ext uri="{DCECCB84-F9BA-43D5-87BE-67443E8EF086}">
      <p15:sldGuideLst>
        <p15:guide id="1" orient="horz" pos="3112">
          <p15:clr>
            <a:srgbClr val="FA7B17"/>
          </p15:clr>
        </p15:guide>
      </p15:sldGuideLst>
    </p:ext>
  </p:extLst>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logue introduction">
  <p:cSld name="Agenda Layout_1_1_1_1_2">
    <p:bg>
      <p:bgPr>
        <a:solidFill>
          <a:srgbClr val="F3F3F3"/>
        </a:solidFill>
      </p:bgPr>
    </p:bg>
    <p:spTree>
      <p:nvGrpSpPr>
        <p:cNvPr id="189" name="Shape 189"/>
        <p:cNvGrpSpPr/>
        <p:nvPr/>
      </p:nvGrpSpPr>
      <p:grpSpPr>
        <a:xfrm>
          <a:off x="0" y="0"/>
          <a:ext cx="0" cy="0"/>
          <a:chOff x="0" y="0"/>
          <a:chExt cx="0" cy="0"/>
        </a:xfrm>
      </p:grpSpPr>
      <p:pic>
        <p:nvPicPr>
          <p:cNvPr id="190" name="Google Shape;190;p27"/>
          <p:cNvPicPr preferRelativeResize="0"/>
          <p:nvPr/>
        </p:nvPicPr>
        <p:blipFill rotWithShape="1">
          <a:blip r:embed="rId2">
            <a:alphaModFix/>
          </a:blip>
          <a:srcRect b="0" l="0" r="0" t="0"/>
          <a:stretch/>
        </p:blipFill>
        <p:spPr>
          <a:xfrm>
            <a:off x="7848200" y="4828075"/>
            <a:ext cx="1028226" cy="111925"/>
          </a:xfrm>
          <a:prstGeom prst="rect">
            <a:avLst/>
          </a:prstGeom>
          <a:noFill/>
          <a:ln>
            <a:noFill/>
          </a:ln>
        </p:spPr>
      </p:pic>
      <p:sp>
        <p:nvSpPr>
          <p:cNvPr id="191" name="Google Shape;191;p27"/>
          <p:cNvSpPr/>
          <p:nvPr/>
        </p:nvSpPr>
        <p:spPr>
          <a:xfrm rot="5400000">
            <a:off x="0" y="0"/>
            <a:ext cx="354900" cy="354900"/>
          </a:xfrm>
          <a:prstGeom prst="corner">
            <a:avLst>
              <a:gd fmla="val 15306" name="adj1"/>
              <a:gd fmla="val 15215" name="adj2"/>
            </a:avLst>
          </a:prstGeom>
          <a:solidFill>
            <a:srgbClr val="FFAD3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2" name="Google Shape;192;p27"/>
          <p:cNvSpPr/>
          <p:nvPr/>
        </p:nvSpPr>
        <p:spPr>
          <a:xfrm>
            <a:off x="622300" y="1057050"/>
            <a:ext cx="7785000" cy="24444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193" name="Google Shape;193;p27"/>
          <p:cNvSpPr txBox="1"/>
          <p:nvPr>
            <p:ph idx="1" type="subTitle"/>
          </p:nvPr>
        </p:nvSpPr>
        <p:spPr>
          <a:xfrm>
            <a:off x="3191525" y="1169725"/>
            <a:ext cx="5028000" cy="2219100"/>
          </a:xfrm>
          <a:prstGeom prst="rect">
            <a:avLst/>
          </a:prstGeom>
          <a:noFill/>
          <a:ln>
            <a:noFill/>
          </a:ln>
        </p:spPr>
        <p:txBody>
          <a:bodyPr anchorCtr="0" anchor="t" bIns="91425" lIns="91425" spcFirstLastPara="1" rIns="91425" wrap="square" tIns="91425">
            <a:noAutofit/>
          </a:bodyPr>
          <a:lstStyle>
            <a:lvl1pPr lvl="0" rtl="0" algn="l">
              <a:lnSpc>
                <a:spcPct val="100000"/>
              </a:lnSpc>
              <a:spcBef>
                <a:spcPts val="0"/>
              </a:spcBef>
              <a:spcAft>
                <a:spcPts val="0"/>
              </a:spcAft>
              <a:buSzPts val="1800"/>
              <a:buNone/>
              <a:defRPr sz="1600"/>
            </a:lvl1pPr>
            <a:lvl2pPr lvl="1" rtl="0" algn="l">
              <a:lnSpc>
                <a:spcPct val="100000"/>
              </a:lnSpc>
              <a:spcBef>
                <a:spcPts val="0"/>
              </a:spcBef>
              <a:spcAft>
                <a:spcPts val="0"/>
              </a:spcAft>
              <a:buSzPts val="1600"/>
              <a:buNone/>
              <a:defRPr/>
            </a:lvl2pPr>
            <a:lvl3pPr lvl="2" rtl="0" algn="l">
              <a:lnSpc>
                <a:spcPct val="100000"/>
              </a:lnSpc>
              <a:spcBef>
                <a:spcPts val="0"/>
              </a:spcBef>
              <a:spcAft>
                <a:spcPts val="0"/>
              </a:spcAft>
              <a:buSzPts val="1600"/>
              <a:buNone/>
              <a:defRPr/>
            </a:lvl3pPr>
            <a:lvl4pPr lvl="3" rtl="0" algn="l">
              <a:lnSpc>
                <a:spcPct val="100000"/>
              </a:lnSpc>
              <a:spcBef>
                <a:spcPts val="0"/>
              </a:spcBef>
              <a:spcAft>
                <a:spcPts val="0"/>
              </a:spcAft>
              <a:buSzPts val="1600"/>
              <a:buNone/>
              <a:defRPr/>
            </a:lvl4pPr>
            <a:lvl5pPr lvl="4" rtl="0" algn="l">
              <a:lnSpc>
                <a:spcPct val="100000"/>
              </a:lnSpc>
              <a:spcBef>
                <a:spcPts val="0"/>
              </a:spcBef>
              <a:spcAft>
                <a:spcPts val="0"/>
              </a:spcAft>
              <a:buSzPts val="1600"/>
              <a:buNone/>
              <a:defRPr/>
            </a:lvl5pPr>
            <a:lvl6pPr lvl="5" rtl="0" algn="l">
              <a:lnSpc>
                <a:spcPct val="100000"/>
              </a:lnSpc>
              <a:spcBef>
                <a:spcPts val="0"/>
              </a:spcBef>
              <a:spcAft>
                <a:spcPts val="0"/>
              </a:spcAft>
              <a:buSzPts val="1600"/>
              <a:buNone/>
              <a:defRPr/>
            </a:lvl6pPr>
            <a:lvl7pPr lvl="6" rtl="0" algn="l">
              <a:lnSpc>
                <a:spcPct val="100000"/>
              </a:lnSpc>
              <a:spcBef>
                <a:spcPts val="0"/>
              </a:spcBef>
              <a:spcAft>
                <a:spcPts val="0"/>
              </a:spcAft>
              <a:buSzPts val="1600"/>
              <a:buNone/>
              <a:defRPr/>
            </a:lvl7pPr>
            <a:lvl8pPr lvl="7" rtl="0" algn="l">
              <a:lnSpc>
                <a:spcPct val="100000"/>
              </a:lnSpc>
              <a:spcBef>
                <a:spcPts val="0"/>
              </a:spcBef>
              <a:spcAft>
                <a:spcPts val="0"/>
              </a:spcAft>
              <a:buSzPts val="1600"/>
              <a:buNone/>
              <a:defRPr/>
            </a:lvl8pPr>
            <a:lvl9pPr lvl="8" rtl="0" algn="l">
              <a:lnSpc>
                <a:spcPct val="100000"/>
              </a:lnSpc>
              <a:spcBef>
                <a:spcPts val="0"/>
              </a:spcBef>
              <a:spcAft>
                <a:spcPts val="0"/>
              </a:spcAft>
              <a:buSzPts val="1600"/>
              <a:buNone/>
              <a:defRPr/>
            </a:lvl9pPr>
          </a:lstStyle>
          <a:p/>
        </p:txBody>
      </p:sp>
      <p:sp>
        <p:nvSpPr>
          <p:cNvPr id="194" name="Google Shape;194;p27"/>
          <p:cNvSpPr/>
          <p:nvPr>
            <p:ph idx="2" type="pic"/>
          </p:nvPr>
        </p:nvSpPr>
        <p:spPr>
          <a:xfrm>
            <a:off x="617034" y="1055649"/>
            <a:ext cx="2356800" cy="24405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rgbClr val="000000"/>
              </a:buClr>
              <a:buSzPts val="1800"/>
              <a:buFont typeface="Montserrat"/>
              <a:buNone/>
              <a:defRPr b="0" i="0" sz="1800" u="none" cap="none" strike="noStrike">
                <a:solidFill>
                  <a:srgbClr val="000000"/>
                </a:solidFill>
                <a:latin typeface="Montserrat"/>
                <a:ea typeface="Montserrat"/>
                <a:cs typeface="Montserrat"/>
                <a:sym typeface="Montserrat"/>
              </a:defRPr>
            </a:lvl1pPr>
            <a:lvl2pPr lvl="1" marR="0" rtl="0" algn="l">
              <a:lnSpc>
                <a:spcPct val="100000"/>
              </a:lnSpc>
              <a:spcBef>
                <a:spcPts val="0"/>
              </a:spcBef>
              <a:spcAft>
                <a:spcPts val="0"/>
              </a:spcAft>
              <a:buClr>
                <a:srgbClr val="000000"/>
              </a:buClr>
              <a:buSzPts val="1600"/>
              <a:buFont typeface="Montserrat"/>
              <a:buChar char="○"/>
              <a:defRPr b="0" i="0" sz="1600" u="none" cap="none" strike="noStrike">
                <a:solidFill>
                  <a:srgbClr val="000000"/>
                </a:solidFill>
                <a:latin typeface="Montserrat"/>
                <a:ea typeface="Montserrat"/>
                <a:cs typeface="Montserrat"/>
                <a:sym typeface="Montserrat"/>
              </a:defRPr>
            </a:lvl2pPr>
            <a:lvl3pPr lvl="2" marR="0" rtl="0" algn="l">
              <a:lnSpc>
                <a:spcPct val="100000"/>
              </a:lnSpc>
              <a:spcBef>
                <a:spcPts val="0"/>
              </a:spcBef>
              <a:spcAft>
                <a:spcPts val="0"/>
              </a:spcAft>
              <a:buClr>
                <a:srgbClr val="000000"/>
              </a:buClr>
              <a:buSzPts val="1600"/>
              <a:buFont typeface="Montserrat"/>
              <a:buChar char="■"/>
              <a:defRPr b="0" i="0" sz="1600" u="none" cap="none" strike="noStrike">
                <a:solidFill>
                  <a:srgbClr val="000000"/>
                </a:solidFill>
                <a:latin typeface="Montserrat"/>
                <a:ea typeface="Montserrat"/>
                <a:cs typeface="Montserrat"/>
                <a:sym typeface="Montserrat"/>
              </a:defRPr>
            </a:lvl3pPr>
            <a:lvl4pPr lvl="3" marR="0" rtl="0" algn="l">
              <a:lnSpc>
                <a:spcPct val="100000"/>
              </a:lnSpc>
              <a:spcBef>
                <a:spcPts val="0"/>
              </a:spcBef>
              <a:spcAft>
                <a:spcPts val="0"/>
              </a:spcAft>
              <a:buClr>
                <a:srgbClr val="000000"/>
              </a:buClr>
              <a:buSzPts val="1600"/>
              <a:buFont typeface="Montserrat"/>
              <a:buChar char="●"/>
              <a:defRPr b="0" i="0" sz="1600" u="none" cap="none" strike="noStrike">
                <a:solidFill>
                  <a:srgbClr val="000000"/>
                </a:solidFill>
                <a:latin typeface="Montserrat"/>
                <a:ea typeface="Montserrat"/>
                <a:cs typeface="Montserrat"/>
                <a:sym typeface="Montserrat"/>
              </a:defRPr>
            </a:lvl4pPr>
            <a:lvl5pPr lvl="4" marR="0" rtl="0" algn="l">
              <a:lnSpc>
                <a:spcPct val="100000"/>
              </a:lnSpc>
              <a:spcBef>
                <a:spcPts val="0"/>
              </a:spcBef>
              <a:spcAft>
                <a:spcPts val="0"/>
              </a:spcAft>
              <a:buClr>
                <a:srgbClr val="000000"/>
              </a:buClr>
              <a:buSzPts val="1600"/>
              <a:buFont typeface="Montserrat"/>
              <a:buChar char="○"/>
              <a:defRPr b="0" i="0" sz="1600" u="none" cap="none" strike="noStrike">
                <a:solidFill>
                  <a:srgbClr val="000000"/>
                </a:solidFill>
                <a:latin typeface="Montserrat"/>
                <a:ea typeface="Montserrat"/>
                <a:cs typeface="Montserrat"/>
                <a:sym typeface="Montserrat"/>
              </a:defRPr>
            </a:lvl5pPr>
            <a:lvl6pPr lvl="5" marR="0" rtl="0" algn="l">
              <a:lnSpc>
                <a:spcPct val="100000"/>
              </a:lnSpc>
              <a:spcBef>
                <a:spcPts val="0"/>
              </a:spcBef>
              <a:spcAft>
                <a:spcPts val="0"/>
              </a:spcAft>
              <a:buClr>
                <a:srgbClr val="000000"/>
              </a:buClr>
              <a:buSzPts val="1600"/>
              <a:buFont typeface="Montserrat"/>
              <a:buChar char="■"/>
              <a:defRPr b="0" i="0" sz="1600" u="none" cap="none" strike="noStrike">
                <a:solidFill>
                  <a:srgbClr val="000000"/>
                </a:solidFill>
                <a:latin typeface="Montserrat"/>
                <a:ea typeface="Montserrat"/>
                <a:cs typeface="Montserrat"/>
                <a:sym typeface="Montserrat"/>
              </a:defRPr>
            </a:lvl6pPr>
            <a:lvl7pPr lvl="6" marR="0" rtl="0" algn="l">
              <a:lnSpc>
                <a:spcPct val="100000"/>
              </a:lnSpc>
              <a:spcBef>
                <a:spcPts val="0"/>
              </a:spcBef>
              <a:spcAft>
                <a:spcPts val="0"/>
              </a:spcAft>
              <a:buClr>
                <a:srgbClr val="000000"/>
              </a:buClr>
              <a:buSzPts val="1600"/>
              <a:buFont typeface="Montserrat"/>
              <a:buChar char="●"/>
              <a:defRPr b="0" i="0" sz="1600" u="none" cap="none" strike="noStrike">
                <a:solidFill>
                  <a:srgbClr val="000000"/>
                </a:solidFill>
                <a:latin typeface="Montserrat"/>
                <a:ea typeface="Montserrat"/>
                <a:cs typeface="Montserrat"/>
                <a:sym typeface="Montserrat"/>
              </a:defRPr>
            </a:lvl7pPr>
            <a:lvl8pPr lvl="7" marR="0" rtl="0" algn="l">
              <a:lnSpc>
                <a:spcPct val="100000"/>
              </a:lnSpc>
              <a:spcBef>
                <a:spcPts val="0"/>
              </a:spcBef>
              <a:spcAft>
                <a:spcPts val="0"/>
              </a:spcAft>
              <a:buClr>
                <a:srgbClr val="000000"/>
              </a:buClr>
              <a:buSzPts val="1600"/>
              <a:buFont typeface="Montserrat"/>
              <a:buChar char="○"/>
              <a:defRPr b="0" i="0" sz="1600" u="none" cap="none" strike="noStrike">
                <a:solidFill>
                  <a:srgbClr val="000000"/>
                </a:solidFill>
                <a:latin typeface="Montserrat"/>
                <a:ea typeface="Montserrat"/>
                <a:cs typeface="Montserrat"/>
                <a:sym typeface="Montserrat"/>
              </a:defRPr>
            </a:lvl8pPr>
            <a:lvl9pPr lvl="8" marR="0" rtl="0" algn="l">
              <a:lnSpc>
                <a:spcPct val="100000"/>
              </a:lnSpc>
              <a:spcBef>
                <a:spcPts val="0"/>
              </a:spcBef>
              <a:spcAft>
                <a:spcPts val="0"/>
              </a:spcAft>
              <a:buClr>
                <a:srgbClr val="000000"/>
              </a:buClr>
              <a:buSzPts val="1600"/>
              <a:buFont typeface="Montserrat"/>
              <a:buChar char="■"/>
              <a:defRPr b="0" i="0" sz="1600" u="none" cap="none" strike="noStrike">
                <a:solidFill>
                  <a:srgbClr val="000000"/>
                </a:solidFill>
                <a:latin typeface="Montserrat"/>
                <a:ea typeface="Montserrat"/>
                <a:cs typeface="Montserrat"/>
                <a:sym typeface="Montserrat"/>
              </a:defRPr>
            </a:lvl9pPr>
          </a:lstStyle>
          <a:p/>
        </p:txBody>
      </p:sp>
      <p:sp>
        <p:nvSpPr>
          <p:cNvPr id="195" name="Google Shape;195;p27"/>
          <p:cNvSpPr txBox="1"/>
          <p:nvPr/>
        </p:nvSpPr>
        <p:spPr>
          <a:xfrm>
            <a:off x="342900" y="4716338"/>
            <a:ext cx="5015400" cy="335400"/>
          </a:xfrm>
          <a:prstGeom prst="rect">
            <a:avLst/>
          </a:prstGeom>
          <a:noFill/>
          <a:ln>
            <a:noFill/>
          </a:ln>
        </p:spPr>
        <p:txBody>
          <a:bodyPr anchorCtr="0" anchor="ctr" bIns="91425" lIns="91425" spcFirstLastPara="1" rIns="91425" wrap="square" tIns="91425">
            <a:noAutofit/>
          </a:bodyPr>
          <a:lstStyle/>
          <a:p>
            <a:pPr indent="-342900" lvl="0" marL="457200" rtl="0" algn="l">
              <a:spcBef>
                <a:spcPts val="0"/>
              </a:spcBef>
              <a:spcAft>
                <a:spcPts val="0"/>
              </a:spcAft>
              <a:buSzPts val="1800"/>
              <a:buNone/>
            </a:pPr>
            <a:r>
              <a:rPr lang="en-US" sz="1000">
                <a:solidFill>
                  <a:schemeClr val="accent5"/>
                </a:solidFill>
                <a:latin typeface="Montserrat"/>
                <a:ea typeface="Montserrat"/>
                <a:cs typeface="Montserrat"/>
                <a:sym typeface="Montserrat"/>
              </a:rPr>
              <a:t>Confidential</a:t>
            </a:r>
            <a:endParaRPr sz="1000">
              <a:latin typeface="Montserrat"/>
              <a:ea typeface="Montserrat"/>
              <a:cs typeface="Montserrat"/>
              <a:sym typeface="Montserrat"/>
            </a:endParaRPr>
          </a:p>
        </p:txBody>
      </p:sp>
    </p:spTree>
  </p:cSld>
  <p:clrMapOvr>
    <a:masterClrMapping/>
  </p:clrMapOvr>
  <p:extLst>
    <p:ext uri="{DCECCB84-F9BA-43D5-87BE-67443E8EF086}">
      <p15:sldGuideLst>
        <p15:guide id="1" orient="horz" pos="3112">
          <p15:clr>
            <a:srgbClr val="FA7B17"/>
          </p15:clr>
        </p15:guide>
      </p15:sldGuideLst>
    </p:ext>
  </p:extLst>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logue">
  <p:cSld name="CUSTOM">
    <p:spTree>
      <p:nvGrpSpPr>
        <p:cNvPr id="196" name="Shape 196"/>
        <p:cNvGrpSpPr/>
        <p:nvPr/>
      </p:nvGrpSpPr>
      <p:grpSpPr>
        <a:xfrm>
          <a:off x="0" y="0"/>
          <a:ext cx="0" cy="0"/>
          <a:chOff x="0" y="0"/>
          <a:chExt cx="0" cy="0"/>
        </a:xfrm>
      </p:grpSpPr>
      <p:sp>
        <p:nvSpPr>
          <p:cNvPr id="197" name="Google Shape;197;p28"/>
          <p:cNvSpPr txBox="1"/>
          <p:nvPr>
            <p:ph type="title"/>
          </p:nvPr>
        </p:nvSpPr>
        <p:spPr>
          <a:xfrm>
            <a:off x="2672150" y="354900"/>
            <a:ext cx="5274900" cy="346200"/>
          </a:xfrm>
          <a:prstGeom prst="rect">
            <a:avLst/>
          </a:prstGeom>
          <a:noFill/>
          <a:ln>
            <a:noFill/>
          </a:ln>
        </p:spPr>
        <p:txBody>
          <a:bodyPr anchorCtr="0" anchor="t" bIns="45700" lIns="0" spcFirstLastPara="1" rIns="0" wrap="square" tIns="45700">
            <a:noAutofit/>
          </a:bodyPr>
          <a:lstStyle>
            <a:lvl1pPr lvl="0" rtl="0" algn="l">
              <a:lnSpc>
                <a:spcPct val="90000"/>
              </a:lnSpc>
              <a:spcBef>
                <a:spcPts val="0"/>
              </a:spcBef>
              <a:spcAft>
                <a:spcPts val="0"/>
              </a:spcAft>
              <a:buSzPts val="2400"/>
              <a:buNone/>
              <a:defRPr sz="1800">
                <a:solidFill>
                  <a:schemeClr val="accent2"/>
                </a:solidFill>
              </a:defRPr>
            </a:lvl1pPr>
            <a:lvl2pPr lvl="1" rtl="0" algn="l">
              <a:lnSpc>
                <a:spcPct val="100000"/>
              </a:lnSpc>
              <a:spcBef>
                <a:spcPts val="0"/>
              </a:spcBef>
              <a:spcAft>
                <a:spcPts val="0"/>
              </a:spcAft>
              <a:buSzPts val="1400"/>
              <a:buNone/>
              <a:defRPr sz="2400"/>
            </a:lvl2pPr>
            <a:lvl3pPr lvl="2" rtl="0" algn="l">
              <a:lnSpc>
                <a:spcPct val="100000"/>
              </a:lnSpc>
              <a:spcBef>
                <a:spcPts val="0"/>
              </a:spcBef>
              <a:spcAft>
                <a:spcPts val="0"/>
              </a:spcAft>
              <a:buSzPts val="1400"/>
              <a:buNone/>
              <a:defRPr sz="2400"/>
            </a:lvl3pPr>
            <a:lvl4pPr lvl="3" rtl="0" algn="l">
              <a:lnSpc>
                <a:spcPct val="100000"/>
              </a:lnSpc>
              <a:spcBef>
                <a:spcPts val="0"/>
              </a:spcBef>
              <a:spcAft>
                <a:spcPts val="0"/>
              </a:spcAft>
              <a:buSzPts val="1400"/>
              <a:buNone/>
              <a:defRPr sz="2400"/>
            </a:lvl4pPr>
            <a:lvl5pPr lvl="4" rtl="0" algn="l">
              <a:lnSpc>
                <a:spcPct val="100000"/>
              </a:lnSpc>
              <a:spcBef>
                <a:spcPts val="0"/>
              </a:spcBef>
              <a:spcAft>
                <a:spcPts val="0"/>
              </a:spcAft>
              <a:buSzPts val="1400"/>
              <a:buNone/>
              <a:defRPr sz="2400"/>
            </a:lvl5pPr>
            <a:lvl6pPr lvl="5" rtl="0" algn="l">
              <a:lnSpc>
                <a:spcPct val="100000"/>
              </a:lnSpc>
              <a:spcBef>
                <a:spcPts val="0"/>
              </a:spcBef>
              <a:spcAft>
                <a:spcPts val="0"/>
              </a:spcAft>
              <a:buSzPts val="1400"/>
              <a:buNone/>
              <a:defRPr sz="2400"/>
            </a:lvl6pPr>
            <a:lvl7pPr lvl="6" rtl="0" algn="l">
              <a:lnSpc>
                <a:spcPct val="100000"/>
              </a:lnSpc>
              <a:spcBef>
                <a:spcPts val="0"/>
              </a:spcBef>
              <a:spcAft>
                <a:spcPts val="0"/>
              </a:spcAft>
              <a:buSzPts val="1400"/>
              <a:buNone/>
              <a:defRPr sz="2400"/>
            </a:lvl7pPr>
            <a:lvl8pPr lvl="7" rtl="0" algn="l">
              <a:lnSpc>
                <a:spcPct val="100000"/>
              </a:lnSpc>
              <a:spcBef>
                <a:spcPts val="0"/>
              </a:spcBef>
              <a:spcAft>
                <a:spcPts val="0"/>
              </a:spcAft>
              <a:buSzPts val="1400"/>
              <a:buNone/>
              <a:defRPr sz="2400"/>
            </a:lvl8pPr>
            <a:lvl9pPr lvl="8" rtl="0" algn="l">
              <a:lnSpc>
                <a:spcPct val="100000"/>
              </a:lnSpc>
              <a:spcBef>
                <a:spcPts val="0"/>
              </a:spcBef>
              <a:spcAft>
                <a:spcPts val="0"/>
              </a:spcAft>
              <a:buSzPts val="1400"/>
              <a:buNone/>
              <a:defRPr sz="2400"/>
            </a:lvl9pPr>
          </a:lstStyle>
          <a:p/>
        </p:txBody>
      </p:sp>
      <p:sp>
        <p:nvSpPr>
          <p:cNvPr id="198" name="Google Shape;198;p28"/>
          <p:cNvSpPr/>
          <p:nvPr/>
        </p:nvSpPr>
        <p:spPr>
          <a:xfrm>
            <a:off x="0" y="0"/>
            <a:ext cx="2368500" cy="5143500"/>
          </a:xfrm>
          <a:prstGeom prst="rect">
            <a:avLst/>
          </a:prstGeom>
          <a:solidFill>
            <a:srgbClr val="EFEFE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pic>
        <p:nvPicPr>
          <p:cNvPr id="199" name="Google Shape;199;p28"/>
          <p:cNvPicPr preferRelativeResize="0"/>
          <p:nvPr/>
        </p:nvPicPr>
        <p:blipFill rotWithShape="1">
          <a:blip r:embed="rId2">
            <a:alphaModFix/>
          </a:blip>
          <a:srcRect b="0" l="0" r="0" t="0"/>
          <a:stretch/>
        </p:blipFill>
        <p:spPr>
          <a:xfrm>
            <a:off x="367550" y="200025"/>
            <a:ext cx="1662551" cy="180975"/>
          </a:xfrm>
          <a:prstGeom prst="rect">
            <a:avLst/>
          </a:prstGeom>
          <a:noFill/>
          <a:ln>
            <a:noFill/>
          </a:ln>
        </p:spPr>
      </p:pic>
      <p:sp>
        <p:nvSpPr>
          <p:cNvPr id="200" name="Google Shape;200;p28"/>
          <p:cNvSpPr/>
          <p:nvPr/>
        </p:nvSpPr>
        <p:spPr>
          <a:xfrm rot="5400000">
            <a:off x="0" y="0"/>
            <a:ext cx="354900" cy="354900"/>
          </a:xfrm>
          <a:prstGeom prst="corner">
            <a:avLst>
              <a:gd fmla="val 15306" name="adj1"/>
              <a:gd fmla="val 15215" name="adj2"/>
            </a:avLst>
          </a:prstGeom>
          <a:solidFill>
            <a:srgbClr val="FFAD3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1" name="Google Shape;201;p28"/>
          <p:cNvSpPr txBox="1"/>
          <p:nvPr/>
        </p:nvSpPr>
        <p:spPr>
          <a:xfrm>
            <a:off x="342900" y="4716338"/>
            <a:ext cx="5015400" cy="335400"/>
          </a:xfrm>
          <a:prstGeom prst="rect">
            <a:avLst/>
          </a:prstGeom>
          <a:noFill/>
          <a:ln>
            <a:noFill/>
          </a:ln>
        </p:spPr>
        <p:txBody>
          <a:bodyPr anchorCtr="0" anchor="ctr" bIns="91425" lIns="91425" spcFirstLastPara="1" rIns="91425" wrap="square" tIns="91425">
            <a:noAutofit/>
          </a:bodyPr>
          <a:lstStyle/>
          <a:p>
            <a:pPr indent="-342900" lvl="0" marL="457200" rtl="0" algn="l">
              <a:spcBef>
                <a:spcPts val="0"/>
              </a:spcBef>
              <a:spcAft>
                <a:spcPts val="0"/>
              </a:spcAft>
              <a:buSzPts val="1800"/>
              <a:buNone/>
            </a:pPr>
            <a:r>
              <a:rPr lang="en-US" sz="1000">
                <a:solidFill>
                  <a:schemeClr val="accent5"/>
                </a:solidFill>
                <a:latin typeface="Montserrat"/>
                <a:ea typeface="Montserrat"/>
                <a:cs typeface="Montserrat"/>
                <a:sym typeface="Montserrat"/>
              </a:rPr>
              <a:t>Confidential</a:t>
            </a:r>
            <a:endParaRPr sz="1000">
              <a:latin typeface="Montserrat"/>
              <a:ea typeface="Montserrat"/>
              <a:cs typeface="Montserrat"/>
              <a:sym typeface="Montserrat"/>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logue 1">
  <p:cSld name="CUSTOM_2">
    <p:spTree>
      <p:nvGrpSpPr>
        <p:cNvPr id="202" name="Shape 202"/>
        <p:cNvGrpSpPr/>
        <p:nvPr/>
      </p:nvGrpSpPr>
      <p:grpSpPr>
        <a:xfrm>
          <a:off x="0" y="0"/>
          <a:ext cx="0" cy="0"/>
          <a:chOff x="0" y="0"/>
          <a:chExt cx="0" cy="0"/>
        </a:xfrm>
      </p:grpSpPr>
      <p:sp>
        <p:nvSpPr>
          <p:cNvPr id="203" name="Google Shape;203;p29"/>
          <p:cNvSpPr txBox="1"/>
          <p:nvPr>
            <p:ph type="title"/>
          </p:nvPr>
        </p:nvSpPr>
        <p:spPr>
          <a:xfrm>
            <a:off x="2672150" y="354900"/>
            <a:ext cx="5274900" cy="346200"/>
          </a:xfrm>
          <a:prstGeom prst="rect">
            <a:avLst/>
          </a:prstGeom>
          <a:noFill/>
          <a:ln>
            <a:noFill/>
          </a:ln>
        </p:spPr>
        <p:txBody>
          <a:bodyPr anchorCtr="0" anchor="t" bIns="45700" lIns="0" spcFirstLastPara="1" rIns="0" wrap="square" tIns="45700">
            <a:noAutofit/>
          </a:bodyPr>
          <a:lstStyle>
            <a:lvl1pPr lvl="0" rtl="0" algn="l">
              <a:lnSpc>
                <a:spcPct val="90000"/>
              </a:lnSpc>
              <a:spcBef>
                <a:spcPts val="0"/>
              </a:spcBef>
              <a:spcAft>
                <a:spcPts val="0"/>
              </a:spcAft>
              <a:buSzPts val="2400"/>
              <a:buNone/>
              <a:defRPr sz="1800">
                <a:solidFill>
                  <a:schemeClr val="accent2"/>
                </a:solidFill>
              </a:defRPr>
            </a:lvl1pPr>
            <a:lvl2pPr lvl="1" rtl="0" algn="l">
              <a:lnSpc>
                <a:spcPct val="100000"/>
              </a:lnSpc>
              <a:spcBef>
                <a:spcPts val="0"/>
              </a:spcBef>
              <a:spcAft>
                <a:spcPts val="0"/>
              </a:spcAft>
              <a:buSzPts val="1400"/>
              <a:buNone/>
              <a:defRPr sz="2400"/>
            </a:lvl2pPr>
            <a:lvl3pPr lvl="2" rtl="0" algn="l">
              <a:lnSpc>
                <a:spcPct val="100000"/>
              </a:lnSpc>
              <a:spcBef>
                <a:spcPts val="0"/>
              </a:spcBef>
              <a:spcAft>
                <a:spcPts val="0"/>
              </a:spcAft>
              <a:buSzPts val="1400"/>
              <a:buNone/>
              <a:defRPr sz="2400"/>
            </a:lvl3pPr>
            <a:lvl4pPr lvl="3" rtl="0" algn="l">
              <a:lnSpc>
                <a:spcPct val="100000"/>
              </a:lnSpc>
              <a:spcBef>
                <a:spcPts val="0"/>
              </a:spcBef>
              <a:spcAft>
                <a:spcPts val="0"/>
              </a:spcAft>
              <a:buSzPts val="1400"/>
              <a:buNone/>
              <a:defRPr sz="2400"/>
            </a:lvl4pPr>
            <a:lvl5pPr lvl="4" rtl="0" algn="l">
              <a:lnSpc>
                <a:spcPct val="100000"/>
              </a:lnSpc>
              <a:spcBef>
                <a:spcPts val="0"/>
              </a:spcBef>
              <a:spcAft>
                <a:spcPts val="0"/>
              </a:spcAft>
              <a:buSzPts val="1400"/>
              <a:buNone/>
              <a:defRPr sz="2400"/>
            </a:lvl5pPr>
            <a:lvl6pPr lvl="5" rtl="0" algn="l">
              <a:lnSpc>
                <a:spcPct val="100000"/>
              </a:lnSpc>
              <a:spcBef>
                <a:spcPts val="0"/>
              </a:spcBef>
              <a:spcAft>
                <a:spcPts val="0"/>
              </a:spcAft>
              <a:buSzPts val="1400"/>
              <a:buNone/>
              <a:defRPr sz="2400"/>
            </a:lvl6pPr>
            <a:lvl7pPr lvl="6" rtl="0" algn="l">
              <a:lnSpc>
                <a:spcPct val="100000"/>
              </a:lnSpc>
              <a:spcBef>
                <a:spcPts val="0"/>
              </a:spcBef>
              <a:spcAft>
                <a:spcPts val="0"/>
              </a:spcAft>
              <a:buSzPts val="1400"/>
              <a:buNone/>
              <a:defRPr sz="2400"/>
            </a:lvl7pPr>
            <a:lvl8pPr lvl="7" rtl="0" algn="l">
              <a:lnSpc>
                <a:spcPct val="100000"/>
              </a:lnSpc>
              <a:spcBef>
                <a:spcPts val="0"/>
              </a:spcBef>
              <a:spcAft>
                <a:spcPts val="0"/>
              </a:spcAft>
              <a:buSzPts val="1400"/>
              <a:buNone/>
              <a:defRPr sz="2400"/>
            </a:lvl8pPr>
            <a:lvl9pPr lvl="8" rtl="0" algn="l">
              <a:lnSpc>
                <a:spcPct val="100000"/>
              </a:lnSpc>
              <a:spcBef>
                <a:spcPts val="0"/>
              </a:spcBef>
              <a:spcAft>
                <a:spcPts val="0"/>
              </a:spcAft>
              <a:buSzPts val="1400"/>
              <a:buNone/>
              <a:defRPr sz="2400"/>
            </a:lvl9pPr>
          </a:lstStyle>
          <a:p/>
        </p:txBody>
      </p:sp>
      <p:sp>
        <p:nvSpPr>
          <p:cNvPr id="204" name="Google Shape;204;p29"/>
          <p:cNvSpPr/>
          <p:nvPr/>
        </p:nvSpPr>
        <p:spPr>
          <a:xfrm>
            <a:off x="0" y="0"/>
            <a:ext cx="2368500" cy="5143500"/>
          </a:xfrm>
          <a:prstGeom prst="rect">
            <a:avLst/>
          </a:prstGeom>
          <a:solidFill>
            <a:srgbClr val="EFEFE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pic>
        <p:nvPicPr>
          <p:cNvPr id="205" name="Google Shape;205;p29"/>
          <p:cNvPicPr preferRelativeResize="0"/>
          <p:nvPr/>
        </p:nvPicPr>
        <p:blipFill rotWithShape="1">
          <a:blip r:embed="rId2">
            <a:alphaModFix/>
          </a:blip>
          <a:srcRect b="0" l="0" r="0" t="0"/>
          <a:stretch/>
        </p:blipFill>
        <p:spPr>
          <a:xfrm>
            <a:off x="367550" y="200025"/>
            <a:ext cx="1662551" cy="180975"/>
          </a:xfrm>
          <a:prstGeom prst="rect">
            <a:avLst/>
          </a:prstGeom>
          <a:noFill/>
          <a:ln>
            <a:noFill/>
          </a:ln>
        </p:spPr>
      </p:pic>
      <p:sp>
        <p:nvSpPr>
          <p:cNvPr id="206" name="Google Shape;206;p29"/>
          <p:cNvSpPr/>
          <p:nvPr/>
        </p:nvSpPr>
        <p:spPr>
          <a:xfrm rot="5400000">
            <a:off x="0" y="0"/>
            <a:ext cx="354900" cy="354900"/>
          </a:xfrm>
          <a:prstGeom prst="corner">
            <a:avLst>
              <a:gd fmla="val 15306" name="adj1"/>
              <a:gd fmla="val 15215" name="adj2"/>
            </a:avLst>
          </a:prstGeom>
          <a:solidFill>
            <a:srgbClr val="FFAD3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07" name="Google Shape;207;p29"/>
          <p:cNvGrpSpPr/>
          <p:nvPr/>
        </p:nvGrpSpPr>
        <p:grpSpPr>
          <a:xfrm>
            <a:off x="153972" y="502203"/>
            <a:ext cx="2084544" cy="2968704"/>
            <a:chOff x="7090492" y="838892"/>
            <a:chExt cx="1867202" cy="2754411"/>
          </a:xfrm>
        </p:grpSpPr>
        <p:sp>
          <p:nvSpPr>
            <p:cNvPr id="208" name="Google Shape;208;p29"/>
            <p:cNvSpPr/>
            <p:nvPr/>
          </p:nvSpPr>
          <p:spPr>
            <a:xfrm>
              <a:off x="7090494" y="838892"/>
              <a:ext cx="1865400" cy="416400"/>
            </a:xfrm>
            <a:prstGeom prst="roundRect">
              <a:avLst>
                <a:gd fmla="val 16667" name="adj"/>
              </a:avLst>
            </a:prstGeom>
            <a:solidFill>
              <a:srgbClr val="DBDBD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FFFFFF"/>
                </a:solidFill>
                <a:latin typeface="Montserrat"/>
                <a:ea typeface="Montserrat"/>
                <a:cs typeface="Montserrat"/>
                <a:sym typeface="Montserrat"/>
              </a:endParaRPr>
            </a:p>
          </p:txBody>
        </p:sp>
        <p:sp>
          <p:nvSpPr>
            <p:cNvPr id="209" name="Google Shape;209;p29"/>
            <p:cNvSpPr/>
            <p:nvPr/>
          </p:nvSpPr>
          <p:spPr>
            <a:xfrm>
              <a:off x="7090494" y="1308906"/>
              <a:ext cx="1865400" cy="413100"/>
            </a:xfrm>
            <a:prstGeom prst="roundRect">
              <a:avLst>
                <a:gd fmla="val 16667" name="adj"/>
              </a:avLst>
            </a:prstGeom>
            <a:solidFill>
              <a:srgbClr val="DBDBD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292F33"/>
                </a:solidFill>
                <a:latin typeface="Montserrat"/>
                <a:ea typeface="Montserrat"/>
                <a:cs typeface="Montserrat"/>
                <a:sym typeface="Montserrat"/>
              </a:endParaRPr>
            </a:p>
          </p:txBody>
        </p:sp>
        <p:sp>
          <p:nvSpPr>
            <p:cNvPr id="210" name="Google Shape;210;p29"/>
            <p:cNvSpPr/>
            <p:nvPr/>
          </p:nvSpPr>
          <p:spPr>
            <a:xfrm>
              <a:off x="7090492" y="2242094"/>
              <a:ext cx="1865400" cy="413100"/>
            </a:xfrm>
            <a:prstGeom prst="roundRect">
              <a:avLst>
                <a:gd fmla="val 16667" name="adj"/>
              </a:avLst>
            </a:prstGeom>
            <a:solidFill>
              <a:srgbClr val="DBDBD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1" name="Google Shape;211;p29"/>
            <p:cNvSpPr/>
            <p:nvPr/>
          </p:nvSpPr>
          <p:spPr>
            <a:xfrm>
              <a:off x="7090494" y="1775501"/>
              <a:ext cx="1865400" cy="413100"/>
            </a:xfrm>
            <a:prstGeom prst="roundRect">
              <a:avLst>
                <a:gd fmla="val 16667" name="adj"/>
              </a:avLst>
            </a:prstGeom>
            <a:solidFill>
              <a:srgbClr val="DBDBD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2" name="Google Shape;212;p29"/>
            <p:cNvSpPr/>
            <p:nvPr/>
          </p:nvSpPr>
          <p:spPr>
            <a:xfrm>
              <a:off x="7090494" y="3179003"/>
              <a:ext cx="1867200" cy="414300"/>
            </a:xfrm>
            <a:prstGeom prst="roundRect">
              <a:avLst>
                <a:gd fmla="val 16667" name="adj"/>
              </a:avLst>
            </a:prstGeom>
            <a:solidFill>
              <a:srgbClr val="DBDBD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A5A5A5"/>
                </a:solidFill>
                <a:latin typeface="Montserrat"/>
                <a:ea typeface="Montserrat"/>
                <a:cs typeface="Montserrat"/>
                <a:sym typeface="Montserrat"/>
              </a:endParaRPr>
            </a:p>
          </p:txBody>
        </p:sp>
        <p:sp>
          <p:nvSpPr>
            <p:cNvPr id="213" name="Google Shape;213;p29"/>
            <p:cNvSpPr/>
            <p:nvPr/>
          </p:nvSpPr>
          <p:spPr>
            <a:xfrm>
              <a:off x="7090494" y="2709836"/>
              <a:ext cx="1867200" cy="414300"/>
            </a:xfrm>
            <a:prstGeom prst="roundRect">
              <a:avLst>
                <a:gd fmla="val 16667" name="adj"/>
              </a:avLst>
            </a:prstGeom>
            <a:solidFill>
              <a:srgbClr val="DBDBD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A5A5A5"/>
                </a:solidFill>
                <a:latin typeface="Montserrat"/>
                <a:ea typeface="Montserrat"/>
                <a:cs typeface="Montserrat"/>
                <a:sym typeface="Montserrat"/>
              </a:endParaRPr>
            </a:p>
          </p:txBody>
        </p:sp>
      </p:grpSp>
      <p:sp>
        <p:nvSpPr>
          <p:cNvPr id="214" name="Google Shape;214;p29"/>
          <p:cNvSpPr/>
          <p:nvPr/>
        </p:nvSpPr>
        <p:spPr>
          <a:xfrm>
            <a:off x="153902" y="3526592"/>
            <a:ext cx="2082600" cy="445200"/>
          </a:xfrm>
          <a:prstGeom prst="roundRect">
            <a:avLst>
              <a:gd fmla="val 16667" name="adj"/>
            </a:avLst>
          </a:prstGeom>
          <a:solidFill>
            <a:srgbClr val="DBDBD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292F33"/>
              </a:solidFill>
              <a:latin typeface="Montserrat"/>
              <a:ea typeface="Montserrat"/>
              <a:cs typeface="Montserrat"/>
              <a:sym typeface="Montserrat"/>
            </a:endParaRPr>
          </a:p>
        </p:txBody>
      </p:sp>
      <p:sp>
        <p:nvSpPr>
          <p:cNvPr id="215" name="Google Shape;215;p29"/>
          <p:cNvSpPr/>
          <p:nvPr/>
        </p:nvSpPr>
        <p:spPr>
          <a:xfrm>
            <a:off x="153900" y="4528362"/>
            <a:ext cx="2082600" cy="445200"/>
          </a:xfrm>
          <a:prstGeom prst="roundRect">
            <a:avLst>
              <a:gd fmla="val 16667" name="adj"/>
            </a:avLst>
          </a:prstGeom>
          <a:solidFill>
            <a:srgbClr val="DBDBD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6" name="Google Shape;216;p29"/>
          <p:cNvSpPr/>
          <p:nvPr/>
        </p:nvSpPr>
        <p:spPr>
          <a:xfrm>
            <a:off x="153902" y="4027477"/>
            <a:ext cx="2082600" cy="445200"/>
          </a:xfrm>
          <a:prstGeom prst="roundRect">
            <a:avLst>
              <a:gd fmla="val 16667" name="adj"/>
            </a:avLst>
          </a:prstGeom>
          <a:solidFill>
            <a:srgbClr val="DBDBD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1 1">
  <p:cSld name="CUSTOM_1_1_1">
    <p:bg>
      <p:bgPr>
        <a:solidFill>
          <a:schemeClr val="dk1"/>
        </a:solidFill>
      </p:bgPr>
    </p:bg>
    <p:spTree>
      <p:nvGrpSpPr>
        <p:cNvPr id="217" name="Shape 217"/>
        <p:cNvGrpSpPr/>
        <p:nvPr/>
      </p:nvGrpSpPr>
      <p:grpSpPr>
        <a:xfrm>
          <a:off x="0" y="0"/>
          <a:ext cx="0" cy="0"/>
          <a:chOff x="0" y="0"/>
          <a:chExt cx="0" cy="0"/>
        </a:xfrm>
      </p:grpSpPr>
      <p:sp>
        <p:nvSpPr>
          <p:cNvPr id="218" name="Google Shape;218;p30"/>
          <p:cNvSpPr txBox="1"/>
          <p:nvPr/>
        </p:nvSpPr>
        <p:spPr>
          <a:xfrm>
            <a:off x="877375" y="4060875"/>
            <a:ext cx="7389300" cy="463500"/>
          </a:xfrm>
          <a:prstGeom prst="rect">
            <a:avLst/>
          </a:prstGeom>
          <a:noFill/>
          <a:ln>
            <a:noFill/>
          </a:ln>
        </p:spPr>
        <p:txBody>
          <a:bodyPr anchorCtr="0" anchor="ctr" bIns="45700" lIns="0" spcFirstLastPara="1" rIns="0" wrap="square" tIns="45700">
            <a:noAutofit/>
          </a:bodyPr>
          <a:lstStyle/>
          <a:p>
            <a:pPr indent="0" lvl="0" marL="0" marR="0" rtl="0" algn="ctr">
              <a:lnSpc>
                <a:spcPct val="90000"/>
              </a:lnSpc>
              <a:spcBef>
                <a:spcPts val="0"/>
              </a:spcBef>
              <a:spcAft>
                <a:spcPts val="0"/>
              </a:spcAft>
              <a:buClr>
                <a:srgbClr val="000000"/>
              </a:buClr>
              <a:buSzPts val="675"/>
              <a:buFont typeface="Arial"/>
              <a:buNone/>
            </a:pPr>
            <a:r>
              <a:rPr b="0" i="0" lang="en-US" sz="800" u="none" cap="none" strike="noStrike">
                <a:solidFill>
                  <a:srgbClr val="999999"/>
                </a:solidFill>
                <a:latin typeface="Montserrat"/>
                <a:ea typeface="Montserrat"/>
                <a:cs typeface="Montserrat"/>
                <a:sym typeface="Montserrat"/>
              </a:rPr>
              <a:t>“This document and all information contained herein is the exclusive property - including all intellectual property rights pertaining thereto - of Cosmo Tech. Any use, reproduction, translation, broadcasting, transmission, distribution, etc., to any person is prohibited unless it has been previously and specifically authorized by written means by Cosmo Tech. Cosmo Tech will use any legal mean at its disposal to put an end to any illicit or prohibited act and obtain full compensation.”</a:t>
            </a:r>
            <a:endParaRPr b="0" i="0" sz="800" u="none" cap="none" strike="noStrike">
              <a:solidFill>
                <a:srgbClr val="999999"/>
              </a:solidFill>
              <a:latin typeface="Montserrat"/>
              <a:ea typeface="Montserrat"/>
              <a:cs typeface="Montserrat"/>
              <a:sym typeface="Montserrat"/>
            </a:endParaRPr>
          </a:p>
        </p:txBody>
      </p:sp>
      <p:sp>
        <p:nvSpPr>
          <p:cNvPr id="219" name="Google Shape;219;p30"/>
          <p:cNvSpPr txBox="1"/>
          <p:nvPr/>
        </p:nvSpPr>
        <p:spPr>
          <a:xfrm>
            <a:off x="2784370" y="4715201"/>
            <a:ext cx="3575400" cy="1230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825"/>
              <a:buFont typeface="Arial"/>
              <a:buNone/>
            </a:pPr>
            <a:r>
              <a:rPr b="0" i="0" lang="en-US" sz="825" u="none" cap="none" strike="noStrike">
                <a:solidFill>
                  <a:srgbClr val="7F7F7F"/>
                </a:solidFill>
                <a:latin typeface="Montserrat"/>
                <a:ea typeface="Montserrat"/>
                <a:cs typeface="Montserrat"/>
                <a:sym typeface="Montserrat"/>
              </a:rPr>
              <a:t>© 2020 Cosmo Tech. All rights reserved. Confidential information.</a:t>
            </a:r>
            <a:endParaRPr b="0" i="0" sz="1425" u="none" cap="none" strike="noStrike">
              <a:solidFill>
                <a:srgbClr val="000000"/>
              </a:solidFill>
              <a:latin typeface="Montserrat"/>
              <a:ea typeface="Montserrat"/>
              <a:cs typeface="Montserrat"/>
              <a:sym typeface="Montserrat"/>
            </a:endParaRPr>
          </a:p>
        </p:txBody>
      </p:sp>
      <p:sp>
        <p:nvSpPr>
          <p:cNvPr id="220" name="Google Shape;220;p30"/>
          <p:cNvSpPr txBox="1"/>
          <p:nvPr>
            <p:ph type="title"/>
          </p:nvPr>
        </p:nvSpPr>
        <p:spPr>
          <a:xfrm>
            <a:off x="284308" y="3066525"/>
            <a:ext cx="8536200" cy="733800"/>
          </a:xfrm>
          <a:prstGeom prst="rect">
            <a:avLst/>
          </a:prstGeom>
          <a:noFill/>
          <a:ln>
            <a:noFill/>
          </a:ln>
        </p:spPr>
        <p:txBody>
          <a:bodyPr anchorCtr="0" anchor="ctr" bIns="45700" lIns="0" spcFirstLastPara="1" rIns="0" wrap="square" tIns="45700">
            <a:noAutofit/>
          </a:bodyPr>
          <a:lstStyle>
            <a:lvl1pPr lvl="0" rtl="0" algn="ctr">
              <a:lnSpc>
                <a:spcPct val="90000"/>
              </a:lnSpc>
              <a:spcBef>
                <a:spcPts val="0"/>
              </a:spcBef>
              <a:spcAft>
                <a:spcPts val="0"/>
              </a:spcAft>
              <a:buSzPts val="2400"/>
              <a:buNone/>
              <a:defRPr b="0" sz="1600">
                <a:solidFill>
                  <a:srgbClr val="FFFFFF"/>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pic>
        <p:nvPicPr>
          <p:cNvPr id="221" name="Google Shape;221;p30"/>
          <p:cNvPicPr preferRelativeResize="0"/>
          <p:nvPr/>
        </p:nvPicPr>
        <p:blipFill rotWithShape="1">
          <a:blip r:embed="rId2">
            <a:alphaModFix/>
          </a:blip>
          <a:srcRect b="0" l="0" r="0" t="0"/>
          <a:stretch/>
        </p:blipFill>
        <p:spPr>
          <a:xfrm>
            <a:off x="2447364" y="697618"/>
            <a:ext cx="4249271" cy="1822744"/>
          </a:xfrm>
          <a:prstGeom prst="rect">
            <a:avLst/>
          </a:prstGeom>
          <a:noFill/>
          <a:ln>
            <a:noFill/>
          </a:ln>
        </p:spPr>
      </p:pic>
    </p:spTree>
  </p:cSld>
  <p:clrMapOvr>
    <a:masterClrMapping/>
  </p:clrMapOvr>
  <p:extLst>
    <p:ext uri="{DCECCB84-F9BA-43D5-87BE-67443E8EF086}">
      <p15:sldGuideLst>
        <p15:guide id="1" pos="2880">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main">
  <p:cSld name="Title Alternate">
    <p:bg>
      <p:bgPr>
        <a:solidFill>
          <a:schemeClr val="dk1"/>
        </a:solidFill>
      </p:bgPr>
    </p:bg>
    <p:spTree>
      <p:nvGrpSpPr>
        <p:cNvPr id="222" name="Shape 222"/>
        <p:cNvGrpSpPr/>
        <p:nvPr/>
      </p:nvGrpSpPr>
      <p:grpSpPr>
        <a:xfrm>
          <a:off x="0" y="0"/>
          <a:ext cx="0" cy="0"/>
          <a:chOff x="0" y="0"/>
          <a:chExt cx="0" cy="0"/>
        </a:xfrm>
      </p:grpSpPr>
      <p:pic>
        <p:nvPicPr>
          <p:cNvPr id="223" name="Google Shape;223;p31"/>
          <p:cNvPicPr preferRelativeResize="0"/>
          <p:nvPr/>
        </p:nvPicPr>
        <p:blipFill rotWithShape="1">
          <a:blip r:embed="rId2">
            <a:alphaModFix/>
          </a:blip>
          <a:srcRect b="0" l="0" r="0" t="0"/>
          <a:stretch/>
        </p:blipFill>
        <p:spPr>
          <a:xfrm>
            <a:off x="7848200" y="4828075"/>
            <a:ext cx="1028226" cy="111925"/>
          </a:xfrm>
          <a:prstGeom prst="rect">
            <a:avLst/>
          </a:prstGeom>
          <a:noFill/>
          <a:ln>
            <a:noFill/>
          </a:ln>
        </p:spPr>
      </p:pic>
      <p:sp>
        <p:nvSpPr>
          <p:cNvPr id="224" name="Google Shape;224;p31"/>
          <p:cNvSpPr txBox="1"/>
          <p:nvPr>
            <p:ph type="title"/>
          </p:nvPr>
        </p:nvSpPr>
        <p:spPr>
          <a:xfrm>
            <a:off x="1241150" y="1861725"/>
            <a:ext cx="6801000" cy="1638600"/>
          </a:xfrm>
          <a:prstGeom prst="rect">
            <a:avLst/>
          </a:prstGeom>
          <a:noFill/>
          <a:ln>
            <a:noFill/>
          </a:ln>
        </p:spPr>
        <p:txBody>
          <a:bodyPr anchorCtr="0" anchor="ctr" bIns="45700" lIns="0" spcFirstLastPara="1" rIns="0" wrap="square" tIns="45700">
            <a:noAutofit/>
          </a:bodyPr>
          <a:lstStyle>
            <a:lvl1pPr lvl="0" rtl="0" algn="ctr">
              <a:lnSpc>
                <a:spcPct val="90000"/>
              </a:lnSpc>
              <a:spcBef>
                <a:spcPts val="0"/>
              </a:spcBef>
              <a:spcAft>
                <a:spcPts val="0"/>
              </a:spcAft>
              <a:buSzPts val="2400"/>
              <a:buNone/>
              <a:defRPr>
                <a:solidFill>
                  <a:srgbClr val="FFFFFF"/>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225" name="Google Shape;225;p31"/>
          <p:cNvSpPr/>
          <p:nvPr/>
        </p:nvSpPr>
        <p:spPr>
          <a:xfrm rot="5400000">
            <a:off x="0" y="0"/>
            <a:ext cx="354900" cy="354900"/>
          </a:xfrm>
          <a:prstGeom prst="corner">
            <a:avLst>
              <a:gd fmla="val 15306" name="adj1"/>
              <a:gd fmla="val 15215" name="adj2"/>
            </a:avLst>
          </a:prstGeom>
          <a:solidFill>
            <a:srgbClr val="FFAD3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A picture containing knife&#10;&#10;Description automatically generated" id="226" name="Google Shape;226;p31"/>
          <p:cNvPicPr preferRelativeResize="0"/>
          <p:nvPr/>
        </p:nvPicPr>
        <p:blipFill rotWithShape="1">
          <a:blip r:embed="rId3">
            <a:alphaModFix amt="30000"/>
          </a:blip>
          <a:srcRect b="0" l="0" r="0" t="0"/>
          <a:stretch/>
        </p:blipFill>
        <p:spPr>
          <a:xfrm flipH="1">
            <a:off x="-2" y="2207634"/>
            <a:ext cx="9144002" cy="2935866"/>
          </a:xfrm>
          <a:prstGeom prst="rect">
            <a:avLst/>
          </a:prstGeom>
          <a:noFill/>
          <a:ln>
            <a:noFill/>
          </a:ln>
        </p:spPr>
      </p:pic>
      <p:sp>
        <p:nvSpPr>
          <p:cNvPr id="227" name="Google Shape;227;p31"/>
          <p:cNvSpPr txBox="1"/>
          <p:nvPr/>
        </p:nvSpPr>
        <p:spPr>
          <a:xfrm>
            <a:off x="342900" y="4716338"/>
            <a:ext cx="5015400" cy="335400"/>
          </a:xfrm>
          <a:prstGeom prst="rect">
            <a:avLst/>
          </a:prstGeom>
          <a:noFill/>
          <a:ln>
            <a:noFill/>
          </a:ln>
        </p:spPr>
        <p:txBody>
          <a:bodyPr anchorCtr="0" anchor="ctr" bIns="91425" lIns="91425" spcFirstLastPara="1" rIns="91425" wrap="square" tIns="91425">
            <a:noAutofit/>
          </a:bodyPr>
          <a:lstStyle/>
          <a:p>
            <a:pPr indent="-342900" lvl="0" marL="457200" rtl="0" algn="l">
              <a:spcBef>
                <a:spcPts val="0"/>
              </a:spcBef>
              <a:spcAft>
                <a:spcPts val="0"/>
              </a:spcAft>
              <a:buSzPts val="1800"/>
              <a:buNone/>
            </a:pPr>
            <a:r>
              <a:rPr lang="en-US" sz="1000">
                <a:solidFill>
                  <a:schemeClr val="accent5"/>
                </a:solidFill>
                <a:latin typeface="Montserrat"/>
                <a:ea typeface="Montserrat"/>
                <a:cs typeface="Montserrat"/>
                <a:sym typeface="Montserrat"/>
              </a:rPr>
              <a:t>Confidential</a:t>
            </a:r>
            <a:endParaRPr sz="1000">
              <a:latin typeface="Montserrat"/>
              <a:ea typeface="Montserrat"/>
              <a:cs typeface="Montserrat"/>
              <a:sym typeface="Montserrat"/>
            </a:endParaRPr>
          </a:p>
        </p:txBody>
      </p:sp>
    </p:spTree>
  </p:cSld>
  <p:clrMapOvr>
    <a:masterClrMapping/>
  </p:clrMapOvr>
  <p:extLst>
    <p:ext uri="{DCECCB84-F9BA-43D5-87BE-67443E8EF086}">
      <p15:sldGuideLst>
        <p15:guide id="1" orient="horz" pos="3112">
          <p15:clr>
            <a:srgbClr val="FA7B17"/>
          </p15:clr>
        </p15:guide>
      </p15:sldGuideLst>
    </p:ext>
  </p:extLst>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white">
  <p:cSld name="Agenda Layout_1_2">
    <p:bg>
      <p:bgPr>
        <a:solidFill>
          <a:schemeClr val="lt2"/>
        </a:solidFill>
      </p:bgPr>
    </p:bg>
    <p:spTree>
      <p:nvGrpSpPr>
        <p:cNvPr id="24" name="Shape 24"/>
        <p:cNvGrpSpPr/>
        <p:nvPr/>
      </p:nvGrpSpPr>
      <p:grpSpPr>
        <a:xfrm>
          <a:off x="0" y="0"/>
          <a:ext cx="0" cy="0"/>
          <a:chOff x="0" y="0"/>
          <a:chExt cx="0" cy="0"/>
        </a:xfrm>
      </p:grpSpPr>
      <p:pic>
        <p:nvPicPr>
          <p:cNvPr id="25" name="Google Shape;25;p4"/>
          <p:cNvPicPr preferRelativeResize="0"/>
          <p:nvPr/>
        </p:nvPicPr>
        <p:blipFill rotWithShape="1">
          <a:blip r:embed="rId2">
            <a:alphaModFix/>
          </a:blip>
          <a:srcRect b="35894" l="0" r="0" t="35894"/>
          <a:stretch/>
        </p:blipFill>
        <p:spPr>
          <a:xfrm>
            <a:off x="7848200" y="4828075"/>
            <a:ext cx="1028226" cy="111925"/>
          </a:xfrm>
          <a:prstGeom prst="rect">
            <a:avLst/>
          </a:prstGeom>
          <a:noFill/>
          <a:ln>
            <a:noFill/>
          </a:ln>
        </p:spPr>
      </p:pic>
      <p:sp>
        <p:nvSpPr>
          <p:cNvPr id="26" name="Google Shape;26;p4"/>
          <p:cNvSpPr txBox="1"/>
          <p:nvPr>
            <p:ph type="title"/>
          </p:nvPr>
        </p:nvSpPr>
        <p:spPr>
          <a:xfrm>
            <a:off x="1241150" y="1861725"/>
            <a:ext cx="6801000" cy="1638600"/>
          </a:xfrm>
          <a:prstGeom prst="rect">
            <a:avLst/>
          </a:prstGeom>
        </p:spPr>
        <p:txBody>
          <a:bodyPr anchorCtr="0" anchor="ctr" bIns="45700" lIns="0" spcFirstLastPara="1" rIns="0" wrap="square" tIns="45700">
            <a:noAutofit/>
          </a:bodyPr>
          <a:lstStyle>
            <a:lvl1pPr lvl="0" rtl="0" algn="ctr">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
        <p:nvSpPr>
          <p:cNvPr id="27" name="Google Shape;27;p4"/>
          <p:cNvSpPr txBox="1"/>
          <p:nvPr>
            <p:ph idx="1" type="subTitle"/>
          </p:nvPr>
        </p:nvSpPr>
        <p:spPr>
          <a:xfrm>
            <a:off x="342900" y="4716338"/>
            <a:ext cx="5015400" cy="335400"/>
          </a:xfrm>
          <a:prstGeom prst="rect">
            <a:avLst/>
          </a:prstGeom>
        </p:spPr>
        <p:txBody>
          <a:bodyPr anchorCtr="0" anchor="ctr" bIns="45700" lIns="0" spcFirstLastPara="1" rIns="0" wrap="square" tIns="45700">
            <a:noAutofit/>
          </a:bodyPr>
          <a:lstStyle>
            <a:lvl1pPr lvl="0" rtl="0">
              <a:lnSpc>
                <a:spcPct val="100000"/>
              </a:lnSpc>
              <a:spcBef>
                <a:spcPts val="0"/>
              </a:spcBef>
              <a:spcAft>
                <a:spcPts val="0"/>
              </a:spcAft>
              <a:buNone/>
              <a:defRPr sz="1000">
                <a:solidFill>
                  <a:srgbClr val="FFFFFF"/>
                </a:solidFill>
              </a:defRPr>
            </a:lvl1pPr>
            <a:lvl2pPr lvl="1" rtl="0">
              <a:lnSpc>
                <a:spcPct val="100000"/>
              </a:lnSpc>
              <a:spcBef>
                <a:spcPts val="0"/>
              </a:spcBef>
              <a:spcAft>
                <a:spcPts val="0"/>
              </a:spcAft>
              <a:buNone/>
              <a:defRPr/>
            </a:lvl2pPr>
            <a:lvl3pPr lvl="2" rtl="0">
              <a:lnSpc>
                <a:spcPct val="100000"/>
              </a:lnSpc>
              <a:spcBef>
                <a:spcPts val="0"/>
              </a:spcBef>
              <a:spcAft>
                <a:spcPts val="0"/>
              </a:spcAft>
              <a:buNone/>
              <a:defRPr/>
            </a:lvl3pPr>
            <a:lvl4pPr lvl="3" rtl="0">
              <a:lnSpc>
                <a:spcPct val="100000"/>
              </a:lnSpc>
              <a:spcBef>
                <a:spcPts val="0"/>
              </a:spcBef>
              <a:spcAft>
                <a:spcPts val="0"/>
              </a:spcAft>
              <a:buNone/>
              <a:defRPr/>
            </a:lvl4pPr>
            <a:lvl5pPr lvl="4" rtl="0">
              <a:lnSpc>
                <a:spcPct val="100000"/>
              </a:lnSpc>
              <a:spcBef>
                <a:spcPts val="0"/>
              </a:spcBef>
              <a:spcAft>
                <a:spcPts val="0"/>
              </a:spcAft>
              <a:buNone/>
              <a:defRPr/>
            </a:lvl5pPr>
            <a:lvl6pPr lvl="5" rtl="0">
              <a:lnSpc>
                <a:spcPct val="100000"/>
              </a:lnSpc>
              <a:spcBef>
                <a:spcPts val="0"/>
              </a:spcBef>
              <a:spcAft>
                <a:spcPts val="0"/>
              </a:spcAft>
              <a:buNone/>
              <a:defRPr/>
            </a:lvl6pPr>
            <a:lvl7pPr lvl="6" rtl="0">
              <a:lnSpc>
                <a:spcPct val="100000"/>
              </a:lnSpc>
              <a:spcBef>
                <a:spcPts val="0"/>
              </a:spcBef>
              <a:spcAft>
                <a:spcPts val="0"/>
              </a:spcAft>
              <a:buNone/>
              <a:defRPr/>
            </a:lvl7pPr>
            <a:lvl8pPr lvl="7" rtl="0">
              <a:lnSpc>
                <a:spcPct val="100000"/>
              </a:lnSpc>
              <a:spcBef>
                <a:spcPts val="0"/>
              </a:spcBef>
              <a:spcAft>
                <a:spcPts val="0"/>
              </a:spcAft>
              <a:buNone/>
              <a:defRPr/>
            </a:lvl8pPr>
            <a:lvl9pPr lvl="8" rtl="0">
              <a:lnSpc>
                <a:spcPct val="100000"/>
              </a:lnSpc>
              <a:spcBef>
                <a:spcPts val="0"/>
              </a:spcBef>
              <a:spcAft>
                <a:spcPts val="0"/>
              </a:spcAft>
              <a:buNone/>
              <a:defRPr/>
            </a:lvl9pPr>
          </a:lstStyle>
          <a:p/>
        </p:txBody>
      </p:sp>
      <p:sp>
        <p:nvSpPr>
          <p:cNvPr id="28" name="Google Shape;28;p4"/>
          <p:cNvSpPr/>
          <p:nvPr/>
        </p:nvSpPr>
        <p:spPr>
          <a:xfrm rot="5400000">
            <a:off x="0" y="0"/>
            <a:ext cx="354900" cy="354900"/>
          </a:xfrm>
          <a:prstGeom prst="corner">
            <a:avLst>
              <a:gd fmla="val 15306" name="adj1"/>
              <a:gd fmla="val 15215" name="adj2"/>
            </a:avLst>
          </a:prstGeom>
          <a:solidFill>
            <a:srgbClr val="FFAD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9" name="Google Shape;29;p4"/>
          <p:cNvPicPr preferRelativeResize="0"/>
          <p:nvPr/>
        </p:nvPicPr>
        <p:blipFill rotWithShape="1">
          <a:blip r:embed="rId3">
            <a:alphaModFix/>
          </a:blip>
          <a:srcRect b="35893" l="0" r="0" t="35896"/>
          <a:stretch/>
        </p:blipFill>
        <p:spPr>
          <a:xfrm>
            <a:off x="7848200" y="4828075"/>
            <a:ext cx="1028226" cy="111925"/>
          </a:xfrm>
          <a:prstGeom prst="rect">
            <a:avLst/>
          </a:prstGeom>
          <a:noFill/>
          <a:ln>
            <a:noFill/>
          </a:ln>
        </p:spPr>
      </p:pic>
    </p:spTree>
  </p:cSld>
  <p:clrMapOvr>
    <a:masterClrMapping/>
  </p:clrMapOvr>
  <p:extLst>
    <p:ext uri="{DCECCB84-F9BA-43D5-87BE-67443E8EF086}">
      <p15:sldGuideLst>
        <p15:guide id="1" orient="horz" pos="3112">
          <p15:clr>
            <a:srgbClr val="FA7B17"/>
          </p15:clr>
        </p15:guide>
      </p15:sldGuideLst>
    </p:ext>
  </p:extLst>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white">
  <p:cSld name="1_Title slide white 2">
    <p:bg>
      <p:bgPr>
        <a:solidFill>
          <a:schemeClr val="lt2"/>
        </a:solidFill>
      </p:bgPr>
    </p:bg>
    <p:spTree>
      <p:nvGrpSpPr>
        <p:cNvPr id="228" name="Shape 228"/>
        <p:cNvGrpSpPr/>
        <p:nvPr/>
      </p:nvGrpSpPr>
      <p:grpSpPr>
        <a:xfrm>
          <a:off x="0" y="0"/>
          <a:ext cx="0" cy="0"/>
          <a:chOff x="0" y="0"/>
          <a:chExt cx="0" cy="0"/>
        </a:xfrm>
      </p:grpSpPr>
      <p:pic>
        <p:nvPicPr>
          <p:cNvPr id="229" name="Google Shape;229;p32"/>
          <p:cNvPicPr preferRelativeResize="0"/>
          <p:nvPr/>
        </p:nvPicPr>
        <p:blipFill rotWithShape="1">
          <a:blip r:embed="rId2">
            <a:alphaModFix/>
          </a:blip>
          <a:srcRect b="0" l="0" r="0" t="0"/>
          <a:stretch/>
        </p:blipFill>
        <p:spPr>
          <a:xfrm>
            <a:off x="7848200" y="4828075"/>
            <a:ext cx="1028226" cy="111925"/>
          </a:xfrm>
          <a:prstGeom prst="rect">
            <a:avLst/>
          </a:prstGeom>
          <a:noFill/>
          <a:ln>
            <a:noFill/>
          </a:ln>
        </p:spPr>
      </p:pic>
      <p:sp>
        <p:nvSpPr>
          <p:cNvPr id="230" name="Google Shape;230;p32"/>
          <p:cNvSpPr/>
          <p:nvPr/>
        </p:nvSpPr>
        <p:spPr>
          <a:xfrm rot="5400000">
            <a:off x="0" y="0"/>
            <a:ext cx="354900" cy="354900"/>
          </a:xfrm>
          <a:prstGeom prst="corner">
            <a:avLst>
              <a:gd fmla="val 15306" name="adj1"/>
              <a:gd fmla="val 15215" name="adj2"/>
            </a:avLst>
          </a:prstGeom>
          <a:solidFill>
            <a:srgbClr val="FFAD3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31" name="Google Shape;231;p32"/>
          <p:cNvPicPr preferRelativeResize="0"/>
          <p:nvPr/>
        </p:nvPicPr>
        <p:blipFill rotWithShape="1">
          <a:blip r:embed="rId3">
            <a:alphaModFix/>
          </a:blip>
          <a:srcRect b="0" l="0" r="0" t="0"/>
          <a:stretch/>
        </p:blipFill>
        <p:spPr>
          <a:xfrm>
            <a:off x="7848200" y="4828075"/>
            <a:ext cx="1028226" cy="111925"/>
          </a:xfrm>
          <a:prstGeom prst="rect">
            <a:avLst/>
          </a:prstGeom>
          <a:noFill/>
          <a:ln>
            <a:noFill/>
          </a:ln>
        </p:spPr>
      </p:pic>
      <p:sp>
        <p:nvSpPr>
          <p:cNvPr id="232" name="Google Shape;232;p32"/>
          <p:cNvSpPr txBox="1"/>
          <p:nvPr>
            <p:ph type="title"/>
          </p:nvPr>
        </p:nvSpPr>
        <p:spPr>
          <a:xfrm>
            <a:off x="362275" y="856606"/>
            <a:ext cx="8414100" cy="657000"/>
          </a:xfrm>
          <a:prstGeom prst="rect">
            <a:avLst/>
          </a:prstGeom>
          <a:noFill/>
          <a:ln>
            <a:noFill/>
          </a:ln>
        </p:spPr>
        <p:txBody>
          <a:bodyPr anchorCtr="0" anchor="t" bIns="45700" lIns="0" spcFirstLastPara="1" rIns="0" wrap="square" tIns="45700">
            <a:noAutofit/>
          </a:bodyPr>
          <a:lstStyle>
            <a:lvl1pPr lvl="0" rtl="0" algn="l">
              <a:lnSpc>
                <a:spcPct val="90000"/>
              </a:lnSpc>
              <a:spcBef>
                <a:spcPts val="0"/>
              </a:spcBef>
              <a:spcAft>
                <a:spcPts val="0"/>
              </a:spcAft>
              <a:buSzPts val="2400"/>
              <a:buNone/>
              <a:defRPr b="1" i="0" sz="1800">
                <a:latin typeface="Montserrat"/>
                <a:ea typeface="Montserrat"/>
                <a:cs typeface="Montserrat"/>
                <a:sym typeface="Montserrat"/>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233" name="Google Shape;233;p32"/>
          <p:cNvSpPr txBox="1"/>
          <p:nvPr>
            <p:ph idx="2" type="title"/>
          </p:nvPr>
        </p:nvSpPr>
        <p:spPr>
          <a:xfrm>
            <a:off x="361150" y="0"/>
            <a:ext cx="8414100" cy="799200"/>
          </a:xfrm>
          <a:prstGeom prst="rect">
            <a:avLst/>
          </a:prstGeom>
          <a:noFill/>
          <a:ln>
            <a:noFill/>
          </a:ln>
        </p:spPr>
        <p:txBody>
          <a:bodyPr anchorCtr="0" anchor="b" bIns="45700" lIns="0" spcFirstLastPara="1" rIns="0" wrap="square" tIns="45700">
            <a:noAutofit/>
          </a:bodyPr>
          <a:lstStyle>
            <a:lvl1pPr lvl="0" rtl="0" algn="l">
              <a:lnSpc>
                <a:spcPct val="90000"/>
              </a:lnSpc>
              <a:spcBef>
                <a:spcPts val="0"/>
              </a:spcBef>
              <a:spcAft>
                <a:spcPts val="0"/>
              </a:spcAft>
              <a:buSzPts val="2400"/>
              <a:buNone/>
              <a:defRPr>
                <a:solidFill>
                  <a:srgbClr val="FFAD38"/>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234" name="Google Shape;234;p32"/>
          <p:cNvSpPr txBox="1"/>
          <p:nvPr>
            <p:ph idx="1" type="body"/>
          </p:nvPr>
        </p:nvSpPr>
        <p:spPr>
          <a:xfrm>
            <a:off x="368300" y="1544638"/>
            <a:ext cx="8415300" cy="3089400"/>
          </a:xfrm>
          <a:prstGeom prst="rect">
            <a:avLst/>
          </a:prstGeom>
          <a:noFill/>
          <a:ln>
            <a:noFill/>
          </a:ln>
        </p:spPr>
        <p:txBody>
          <a:bodyPr anchorCtr="0" anchor="t" bIns="91425" lIns="91425" spcFirstLastPara="1" rIns="91425" wrap="square" tIns="91425">
            <a:noAutofit/>
          </a:bodyPr>
          <a:lstStyle>
            <a:lvl1pPr indent="-228600" lvl="0" marL="457200" rtl="0" algn="l">
              <a:lnSpc>
                <a:spcPct val="100000"/>
              </a:lnSpc>
              <a:spcBef>
                <a:spcPts val="0"/>
              </a:spcBef>
              <a:spcAft>
                <a:spcPts val="0"/>
              </a:spcAft>
              <a:buSzPts val="1800"/>
              <a:buNone/>
              <a:defRPr/>
            </a:lvl1pPr>
            <a:lvl2pPr indent="-344424" lvl="1" marL="914400" rtl="0" algn="l">
              <a:lnSpc>
                <a:spcPct val="100000"/>
              </a:lnSpc>
              <a:spcBef>
                <a:spcPts val="0"/>
              </a:spcBef>
              <a:spcAft>
                <a:spcPts val="0"/>
              </a:spcAft>
              <a:buClr>
                <a:schemeClr val="accent2"/>
              </a:buClr>
              <a:buSzPts val="1824"/>
              <a:buFont typeface="Noto Sans Symbols"/>
              <a:buChar char="▪"/>
              <a:defRPr/>
            </a:lvl2pPr>
            <a:lvl3pPr indent="-313944" lvl="2" marL="1371600" rtl="0" algn="l">
              <a:lnSpc>
                <a:spcPct val="100000"/>
              </a:lnSpc>
              <a:spcBef>
                <a:spcPts val="0"/>
              </a:spcBef>
              <a:spcAft>
                <a:spcPts val="0"/>
              </a:spcAft>
              <a:buSzPts val="1344"/>
              <a:buFont typeface="Arial"/>
              <a:buAutoNum type="arabicPeriod"/>
              <a:defRPr/>
            </a:lvl3pPr>
            <a:lvl4pPr indent="-330200" lvl="3" marL="1828800" rtl="0" algn="l">
              <a:lnSpc>
                <a:spcPct val="100000"/>
              </a:lnSpc>
              <a:spcBef>
                <a:spcPts val="0"/>
              </a:spcBef>
              <a:spcAft>
                <a:spcPts val="0"/>
              </a:spcAft>
              <a:buSzPts val="1600"/>
              <a:buFont typeface="Arial"/>
              <a:buAutoNum type="alphaLcPeriod"/>
              <a:defRPr/>
            </a:lvl4pPr>
            <a:lvl5pPr indent="-330200" lvl="4" marL="2286000" rtl="0" algn="l">
              <a:lnSpc>
                <a:spcPct val="100000"/>
              </a:lnSpc>
              <a:spcBef>
                <a:spcPts val="0"/>
              </a:spcBef>
              <a:spcAft>
                <a:spcPts val="0"/>
              </a:spcAft>
              <a:buSzPts val="1600"/>
              <a:buFont typeface="Arial"/>
              <a:buAutoNum type="romanLcPeriod"/>
              <a:defRPr/>
            </a:lvl5pPr>
            <a:lvl6pPr indent="-330200" lvl="5" marL="2743200" rtl="0" algn="l">
              <a:lnSpc>
                <a:spcPct val="100000"/>
              </a:lnSpc>
              <a:spcBef>
                <a:spcPts val="0"/>
              </a:spcBef>
              <a:spcAft>
                <a:spcPts val="0"/>
              </a:spcAft>
              <a:buSzPts val="1600"/>
              <a:buChar char="■"/>
              <a:defRPr/>
            </a:lvl6pPr>
            <a:lvl7pPr indent="-330200" lvl="6" marL="3200400" rtl="0" algn="l">
              <a:lnSpc>
                <a:spcPct val="100000"/>
              </a:lnSpc>
              <a:spcBef>
                <a:spcPts val="0"/>
              </a:spcBef>
              <a:spcAft>
                <a:spcPts val="0"/>
              </a:spcAft>
              <a:buSzPts val="1600"/>
              <a:buChar char="●"/>
              <a:defRPr/>
            </a:lvl7pPr>
            <a:lvl8pPr indent="-330200" lvl="7" marL="3657600" rtl="0" algn="l">
              <a:lnSpc>
                <a:spcPct val="100000"/>
              </a:lnSpc>
              <a:spcBef>
                <a:spcPts val="0"/>
              </a:spcBef>
              <a:spcAft>
                <a:spcPts val="0"/>
              </a:spcAft>
              <a:buSzPts val="1600"/>
              <a:buChar char="○"/>
              <a:defRPr/>
            </a:lvl8pPr>
            <a:lvl9pPr indent="-330200" lvl="8" marL="4114800" rtl="0" algn="l">
              <a:lnSpc>
                <a:spcPct val="100000"/>
              </a:lnSpc>
              <a:spcBef>
                <a:spcPts val="0"/>
              </a:spcBef>
              <a:spcAft>
                <a:spcPts val="0"/>
              </a:spcAft>
              <a:buSzPts val="1600"/>
              <a:buChar char="■"/>
              <a:defRPr/>
            </a:lvl9pPr>
          </a:lstStyle>
          <a:p/>
        </p:txBody>
      </p:sp>
      <p:sp>
        <p:nvSpPr>
          <p:cNvPr id="235" name="Google Shape;235;p32"/>
          <p:cNvSpPr txBox="1"/>
          <p:nvPr/>
        </p:nvSpPr>
        <p:spPr>
          <a:xfrm>
            <a:off x="342900" y="4716338"/>
            <a:ext cx="5015400" cy="335400"/>
          </a:xfrm>
          <a:prstGeom prst="rect">
            <a:avLst/>
          </a:prstGeom>
          <a:noFill/>
          <a:ln>
            <a:noFill/>
          </a:ln>
        </p:spPr>
        <p:txBody>
          <a:bodyPr anchorCtr="0" anchor="ctr" bIns="91425" lIns="91425" spcFirstLastPara="1" rIns="91425" wrap="square" tIns="91425">
            <a:noAutofit/>
          </a:bodyPr>
          <a:lstStyle/>
          <a:p>
            <a:pPr indent="-342900" lvl="0" marL="457200" rtl="0" algn="l">
              <a:spcBef>
                <a:spcPts val="0"/>
              </a:spcBef>
              <a:spcAft>
                <a:spcPts val="0"/>
              </a:spcAft>
              <a:buSzPts val="1800"/>
              <a:buNone/>
            </a:pPr>
            <a:r>
              <a:rPr lang="en-US" sz="1000">
                <a:solidFill>
                  <a:schemeClr val="accent5"/>
                </a:solidFill>
                <a:latin typeface="Montserrat"/>
                <a:ea typeface="Montserrat"/>
                <a:cs typeface="Montserrat"/>
                <a:sym typeface="Montserrat"/>
              </a:rPr>
              <a:t>Confidential</a:t>
            </a:r>
            <a:endParaRPr sz="1000">
              <a:latin typeface="Montserrat"/>
              <a:ea typeface="Montserrat"/>
              <a:cs typeface="Montserrat"/>
              <a:sym typeface="Montserrat"/>
            </a:endParaRPr>
          </a:p>
        </p:txBody>
      </p:sp>
    </p:spTree>
  </p:cSld>
  <p:clrMapOvr>
    <a:masterClrMapping/>
  </p:clrMapOvr>
  <p:extLst>
    <p:ext uri="{DCECCB84-F9BA-43D5-87BE-67443E8EF086}">
      <p15:sldGuideLst>
        <p15:guide id="1" orient="horz" pos="3112">
          <p15:clr>
            <a:srgbClr val="FA7B17"/>
          </p15:clr>
        </p15:guide>
      </p15:sldGuideLst>
    </p:ext>
  </p:extLst>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1 1">
  <p:cSld name="CUSTOM_1_1_2">
    <p:bg>
      <p:bgPr>
        <a:solidFill>
          <a:schemeClr val="lt2"/>
        </a:solidFill>
      </p:bgPr>
    </p:bg>
    <p:spTree>
      <p:nvGrpSpPr>
        <p:cNvPr id="236" name="Shape 236"/>
        <p:cNvGrpSpPr/>
        <p:nvPr/>
      </p:nvGrpSpPr>
      <p:grpSpPr>
        <a:xfrm>
          <a:off x="0" y="0"/>
          <a:ext cx="0" cy="0"/>
          <a:chOff x="0" y="0"/>
          <a:chExt cx="0" cy="0"/>
        </a:xfrm>
      </p:grpSpPr>
      <p:pic>
        <p:nvPicPr>
          <p:cNvPr id="237" name="Google Shape;237;p33"/>
          <p:cNvPicPr preferRelativeResize="0"/>
          <p:nvPr/>
        </p:nvPicPr>
        <p:blipFill rotWithShape="1">
          <a:blip r:embed="rId2">
            <a:alphaModFix amt="26000"/>
          </a:blip>
          <a:srcRect b="0" l="0" r="0" t="0"/>
          <a:stretch/>
        </p:blipFill>
        <p:spPr>
          <a:xfrm flipH="1">
            <a:off x="-2" y="2207650"/>
            <a:ext cx="9144002" cy="2935851"/>
          </a:xfrm>
          <a:prstGeom prst="rect">
            <a:avLst/>
          </a:prstGeom>
          <a:noFill/>
          <a:ln>
            <a:noFill/>
          </a:ln>
        </p:spPr>
      </p:pic>
      <p:sp>
        <p:nvSpPr>
          <p:cNvPr id="238" name="Google Shape;238;p33"/>
          <p:cNvSpPr txBox="1"/>
          <p:nvPr>
            <p:ph type="title"/>
          </p:nvPr>
        </p:nvSpPr>
        <p:spPr>
          <a:xfrm>
            <a:off x="1241150" y="1861725"/>
            <a:ext cx="6801000" cy="1638600"/>
          </a:xfrm>
          <a:prstGeom prst="rect">
            <a:avLst/>
          </a:prstGeom>
          <a:noFill/>
          <a:ln>
            <a:noFill/>
          </a:ln>
        </p:spPr>
        <p:txBody>
          <a:bodyPr anchorCtr="0" anchor="ctr" bIns="45700" lIns="0" spcFirstLastPara="1" rIns="0" wrap="square" tIns="45700">
            <a:noAutofit/>
          </a:bodyPr>
          <a:lstStyle>
            <a:lvl1pPr lvl="0" rtl="0" algn="ctr">
              <a:lnSpc>
                <a:spcPct val="90000"/>
              </a:lnSpc>
              <a:spcBef>
                <a:spcPts val="0"/>
              </a:spcBef>
              <a:spcAft>
                <a:spcPts val="0"/>
              </a:spcAft>
              <a:buSzPts val="2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pic>
        <p:nvPicPr>
          <p:cNvPr id="239" name="Google Shape;239;p33"/>
          <p:cNvPicPr preferRelativeResize="0"/>
          <p:nvPr/>
        </p:nvPicPr>
        <p:blipFill rotWithShape="1">
          <a:blip r:embed="rId3">
            <a:alphaModFix/>
          </a:blip>
          <a:srcRect b="0" l="0" r="0" t="0"/>
          <a:stretch/>
        </p:blipFill>
        <p:spPr>
          <a:xfrm>
            <a:off x="7848200" y="4828075"/>
            <a:ext cx="1028226" cy="111925"/>
          </a:xfrm>
          <a:prstGeom prst="rect">
            <a:avLst/>
          </a:prstGeom>
          <a:noFill/>
          <a:ln>
            <a:noFill/>
          </a:ln>
        </p:spPr>
      </p:pic>
      <p:sp>
        <p:nvSpPr>
          <p:cNvPr id="240" name="Google Shape;240;p33"/>
          <p:cNvSpPr/>
          <p:nvPr/>
        </p:nvSpPr>
        <p:spPr>
          <a:xfrm rot="5400000">
            <a:off x="0" y="0"/>
            <a:ext cx="354900" cy="354900"/>
          </a:xfrm>
          <a:prstGeom prst="corner">
            <a:avLst>
              <a:gd fmla="val 15306" name="adj1"/>
              <a:gd fmla="val 15215" name="adj2"/>
            </a:avLst>
          </a:prstGeom>
          <a:solidFill>
            <a:srgbClr val="FFAD3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1" name="Google Shape;241;p33"/>
          <p:cNvSpPr txBox="1"/>
          <p:nvPr/>
        </p:nvSpPr>
        <p:spPr>
          <a:xfrm>
            <a:off x="342900" y="4716338"/>
            <a:ext cx="5015400" cy="335400"/>
          </a:xfrm>
          <a:prstGeom prst="rect">
            <a:avLst/>
          </a:prstGeom>
          <a:noFill/>
          <a:ln>
            <a:noFill/>
          </a:ln>
        </p:spPr>
        <p:txBody>
          <a:bodyPr anchorCtr="0" anchor="ctr" bIns="91425" lIns="91425" spcFirstLastPara="1" rIns="91425" wrap="square" tIns="91425">
            <a:noAutofit/>
          </a:bodyPr>
          <a:lstStyle/>
          <a:p>
            <a:pPr indent="-342900" lvl="0" marL="457200" rtl="0" algn="l">
              <a:spcBef>
                <a:spcPts val="0"/>
              </a:spcBef>
              <a:spcAft>
                <a:spcPts val="0"/>
              </a:spcAft>
              <a:buSzPts val="1800"/>
              <a:buNone/>
            </a:pPr>
            <a:r>
              <a:rPr lang="en-US" sz="1000">
                <a:solidFill>
                  <a:schemeClr val="accent5"/>
                </a:solidFill>
                <a:latin typeface="Montserrat"/>
                <a:ea typeface="Montserrat"/>
                <a:cs typeface="Montserrat"/>
                <a:sym typeface="Montserrat"/>
              </a:rPr>
              <a:t>Confidential</a:t>
            </a:r>
            <a:endParaRPr sz="1000">
              <a:latin typeface="Montserrat"/>
              <a:ea typeface="Montserrat"/>
              <a:cs typeface="Montserrat"/>
              <a:sym typeface="Montserrat"/>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p:cSld name="1_Custom Layout 2">
    <p:bg>
      <p:bgPr>
        <a:solidFill>
          <a:schemeClr val="dk1"/>
        </a:solidFill>
      </p:bgPr>
    </p:bg>
    <p:spTree>
      <p:nvGrpSpPr>
        <p:cNvPr id="242" name="Shape 242"/>
        <p:cNvGrpSpPr/>
        <p:nvPr/>
      </p:nvGrpSpPr>
      <p:grpSpPr>
        <a:xfrm>
          <a:off x="0" y="0"/>
          <a:ext cx="0" cy="0"/>
          <a:chOff x="0" y="0"/>
          <a:chExt cx="0" cy="0"/>
        </a:xfrm>
      </p:grpSpPr>
      <p:pic>
        <p:nvPicPr>
          <p:cNvPr id="243" name="Google Shape;243;p34"/>
          <p:cNvPicPr preferRelativeResize="0"/>
          <p:nvPr/>
        </p:nvPicPr>
        <p:blipFill rotWithShape="1">
          <a:blip r:embed="rId2">
            <a:alphaModFix amt="50000"/>
          </a:blip>
          <a:srcRect b="0" l="0" r="0" t="0"/>
          <a:stretch/>
        </p:blipFill>
        <p:spPr>
          <a:xfrm>
            <a:off x="0" y="0"/>
            <a:ext cx="9143998" cy="5143499"/>
          </a:xfrm>
          <a:prstGeom prst="rect">
            <a:avLst/>
          </a:prstGeom>
          <a:noFill/>
          <a:ln>
            <a:noFill/>
          </a:ln>
        </p:spPr>
      </p:pic>
      <p:pic>
        <p:nvPicPr>
          <p:cNvPr id="244" name="Google Shape;244;p34"/>
          <p:cNvPicPr preferRelativeResize="0"/>
          <p:nvPr/>
        </p:nvPicPr>
        <p:blipFill rotWithShape="1">
          <a:blip r:embed="rId3">
            <a:alphaModFix/>
          </a:blip>
          <a:srcRect b="0" l="0" r="0" t="0"/>
          <a:stretch/>
        </p:blipFill>
        <p:spPr>
          <a:xfrm>
            <a:off x="7848200" y="4828075"/>
            <a:ext cx="1028226" cy="111925"/>
          </a:xfrm>
          <a:prstGeom prst="rect">
            <a:avLst/>
          </a:prstGeom>
          <a:noFill/>
          <a:ln>
            <a:noFill/>
          </a:ln>
        </p:spPr>
      </p:pic>
      <p:sp>
        <p:nvSpPr>
          <p:cNvPr id="245" name="Google Shape;245;p34"/>
          <p:cNvSpPr/>
          <p:nvPr/>
        </p:nvSpPr>
        <p:spPr>
          <a:xfrm rot="5400000">
            <a:off x="0" y="0"/>
            <a:ext cx="354900" cy="354900"/>
          </a:xfrm>
          <a:prstGeom prst="corner">
            <a:avLst>
              <a:gd fmla="val 15306" name="adj1"/>
              <a:gd fmla="val 15215" name="adj2"/>
            </a:avLst>
          </a:prstGeom>
          <a:solidFill>
            <a:srgbClr val="FFAD3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6" name="Google Shape;246;p34"/>
          <p:cNvSpPr txBox="1"/>
          <p:nvPr>
            <p:ph type="title"/>
          </p:nvPr>
        </p:nvSpPr>
        <p:spPr>
          <a:xfrm>
            <a:off x="1241150" y="1861725"/>
            <a:ext cx="6801000" cy="1638600"/>
          </a:xfrm>
          <a:prstGeom prst="rect">
            <a:avLst/>
          </a:prstGeom>
          <a:noFill/>
          <a:ln>
            <a:noFill/>
          </a:ln>
        </p:spPr>
        <p:txBody>
          <a:bodyPr anchorCtr="0" anchor="ctr" bIns="45700" lIns="0" spcFirstLastPara="1" rIns="0" wrap="square" tIns="45700">
            <a:noAutofit/>
          </a:bodyPr>
          <a:lstStyle>
            <a:lvl1pPr lvl="0" rtl="0" algn="ctr">
              <a:lnSpc>
                <a:spcPct val="90000"/>
              </a:lnSpc>
              <a:spcBef>
                <a:spcPts val="0"/>
              </a:spcBef>
              <a:spcAft>
                <a:spcPts val="0"/>
              </a:spcAft>
              <a:buSzPts val="2400"/>
              <a:buNone/>
              <a:defRPr>
                <a:solidFill>
                  <a:srgbClr val="FFFFFF"/>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pic>
        <p:nvPicPr>
          <p:cNvPr id="247" name="Google Shape;247;p34"/>
          <p:cNvPicPr preferRelativeResize="0"/>
          <p:nvPr/>
        </p:nvPicPr>
        <p:blipFill rotWithShape="1">
          <a:blip r:embed="rId4">
            <a:alphaModFix amt="70000"/>
          </a:blip>
          <a:srcRect b="0" l="0" r="0" t="0"/>
          <a:stretch/>
        </p:blipFill>
        <p:spPr>
          <a:xfrm flipH="1">
            <a:off x="1" y="2207634"/>
            <a:ext cx="9143998" cy="2935866"/>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p:cSld name="1_Custom Layout 2 2">
    <p:bg>
      <p:bgPr>
        <a:solidFill>
          <a:schemeClr val="dk1"/>
        </a:solidFill>
      </p:bgPr>
    </p:bg>
    <p:spTree>
      <p:nvGrpSpPr>
        <p:cNvPr id="248" name="Shape 248"/>
        <p:cNvGrpSpPr/>
        <p:nvPr/>
      </p:nvGrpSpPr>
      <p:grpSpPr>
        <a:xfrm>
          <a:off x="0" y="0"/>
          <a:ext cx="0" cy="0"/>
          <a:chOff x="0" y="0"/>
          <a:chExt cx="0" cy="0"/>
        </a:xfrm>
      </p:grpSpPr>
      <p:pic>
        <p:nvPicPr>
          <p:cNvPr id="249" name="Google Shape;249;p35"/>
          <p:cNvPicPr preferRelativeResize="0"/>
          <p:nvPr/>
        </p:nvPicPr>
        <p:blipFill rotWithShape="1">
          <a:blip r:embed="rId2">
            <a:alphaModFix amt="50000"/>
          </a:blip>
          <a:srcRect b="0" l="0" r="-20" t="0"/>
          <a:stretch/>
        </p:blipFill>
        <p:spPr>
          <a:xfrm rot="-5400000">
            <a:off x="1999169" y="-1999169"/>
            <a:ext cx="5145661" cy="9144000"/>
          </a:xfrm>
          <a:prstGeom prst="rect">
            <a:avLst/>
          </a:prstGeom>
          <a:noFill/>
          <a:ln>
            <a:noFill/>
          </a:ln>
        </p:spPr>
      </p:pic>
      <p:pic>
        <p:nvPicPr>
          <p:cNvPr id="250" name="Google Shape;250;p35"/>
          <p:cNvPicPr preferRelativeResize="0"/>
          <p:nvPr/>
        </p:nvPicPr>
        <p:blipFill rotWithShape="1">
          <a:blip r:embed="rId3">
            <a:alphaModFix/>
          </a:blip>
          <a:srcRect b="0" l="0" r="0" t="0"/>
          <a:stretch/>
        </p:blipFill>
        <p:spPr>
          <a:xfrm>
            <a:off x="7848200" y="4828075"/>
            <a:ext cx="1028226" cy="111925"/>
          </a:xfrm>
          <a:prstGeom prst="rect">
            <a:avLst/>
          </a:prstGeom>
          <a:noFill/>
          <a:ln>
            <a:noFill/>
          </a:ln>
        </p:spPr>
      </p:pic>
      <p:sp>
        <p:nvSpPr>
          <p:cNvPr id="251" name="Google Shape;251;p35"/>
          <p:cNvSpPr/>
          <p:nvPr/>
        </p:nvSpPr>
        <p:spPr>
          <a:xfrm rot="5400000">
            <a:off x="0" y="0"/>
            <a:ext cx="354900" cy="354900"/>
          </a:xfrm>
          <a:prstGeom prst="corner">
            <a:avLst>
              <a:gd fmla="val 15306" name="adj1"/>
              <a:gd fmla="val 15215" name="adj2"/>
            </a:avLst>
          </a:prstGeom>
          <a:solidFill>
            <a:srgbClr val="FFAD3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2" name="Google Shape;252;p35"/>
          <p:cNvSpPr txBox="1"/>
          <p:nvPr>
            <p:ph type="title"/>
          </p:nvPr>
        </p:nvSpPr>
        <p:spPr>
          <a:xfrm>
            <a:off x="1241150" y="1861725"/>
            <a:ext cx="6801000" cy="1638600"/>
          </a:xfrm>
          <a:prstGeom prst="rect">
            <a:avLst/>
          </a:prstGeom>
          <a:noFill/>
          <a:ln>
            <a:noFill/>
          </a:ln>
        </p:spPr>
        <p:txBody>
          <a:bodyPr anchorCtr="0" anchor="ctr" bIns="45700" lIns="0" spcFirstLastPara="1" rIns="0" wrap="square" tIns="45700">
            <a:noAutofit/>
          </a:bodyPr>
          <a:lstStyle>
            <a:lvl1pPr lvl="0" rtl="0" algn="ctr">
              <a:lnSpc>
                <a:spcPct val="90000"/>
              </a:lnSpc>
              <a:spcBef>
                <a:spcPts val="0"/>
              </a:spcBef>
              <a:spcAft>
                <a:spcPts val="0"/>
              </a:spcAft>
              <a:buSzPts val="2400"/>
              <a:buNone/>
              <a:defRPr>
                <a:solidFill>
                  <a:srgbClr val="FFFFFF"/>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253" name="Shape 253"/>
        <p:cNvGrpSpPr/>
        <p:nvPr/>
      </p:nvGrpSpPr>
      <p:grpSpPr>
        <a:xfrm>
          <a:off x="0" y="0"/>
          <a:ext cx="0" cy="0"/>
          <a:chOff x="0" y="0"/>
          <a:chExt cx="0" cy="0"/>
        </a:xfrm>
      </p:grpSpPr>
      <p:sp>
        <p:nvSpPr>
          <p:cNvPr id="254" name="Google Shape;254;p36"/>
          <p:cNvSpPr txBox="1"/>
          <p:nvPr>
            <p:ph type="title"/>
          </p:nvPr>
        </p:nvSpPr>
        <p:spPr>
          <a:xfrm>
            <a:off x="299677" y="205150"/>
            <a:ext cx="8556900" cy="932100"/>
          </a:xfrm>
          <a:prstGeom prst="rect">
            <a:avLst/>
          </a:prstGeom>
          <a:noFill/>
          <a:ln>
            <a:noFill/>
          </a:ln>
        </p:spPr>
        <p:txBody>
          <a:bodyPr anchorCtr="0" anchor="ctr" bIns="45700" lIns="0" spcFirstLastPara="1" rIns="0" wrap="square" tIns="45700">
            <a:noAutofit/>
          </a:bodyPr>
          <a:lstStyle>
            <a:lvl1pPr lvl="0" rtl="0" algn="ctr">
              <a:lnSpc>
                <a:spcPct val="90000"/>
              </a:lnSpc>
              <a:spcBef>
                <a:spcPts val="0"/>
              </a:spcBef>
              <a:spcAft>
                <a:spcPts val="0"/>
              </a:spcAft>
              <a:buSzPts val="2400"/>
              <a:buNone/>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255" name="Google Shape;255;p36"/>
          <p:cNvSpPr txBox="1"/>
          <p:nvPr/>
        </p:nvSpPr>
        <p:spPr>
          <a:xfrm>
            <a:off x="342900" y="4716338"/>
            <a:ext cx="5015400" cy="335400"/>
          </a:xfrm>
          <a:prstGeom prst="rect">
            <a:avLst/>
          </a:prstGeom>
          <a:noFill/>
          <a:ln>
            <a:noFill/>
          </a:ln>
        </p:spPr>
        <p:txBody>
          <a:bodyPr anchorCtr="0" anchor="ctr" bIns="91425" lIns="91425" spcFirstLastPara="1" rIns="91425" wrap="square" tIns="91425">
            <a:noAutofit/>
          </a:bodyPr>
          <a:lstStyle/>
          <a:p>
            <a:pPr indent="-342900" lvl="0" marL="457200" rtl="0" algn="l">
              <a:spcBef>
                <a:spcPts val="0"/>
              </a:spcBef>
              <a:spcAft>
                <a:spcPts val="0"/>
              </a:spcAft>
              <a:buSzPts val="1800"/>
              <a:buNone/>
            </a:pPr>
            <a:r>
              <a:rPr lang="en-US" sz="1000">
                <a:solidFill>
                  <a:schemeClr val="accent5"/>
                </a:solidFill>
                <a:latin typeface="Montserrat"/>
                <a:ea typeface="Montserrat"/>
                <a:cs typeface="Montserrat"/>
                <a:sym typeface="Montserrat"/>
              </a:rPr>
              <a:t>Confidential</a:t>
            </a:r>
            <a:endParaRPr sz="1000">
              <a:latin typeface="Montserrat"/>
              <a:ea typeface="Montserrat"/>
              <a:cs typeface="Montserrat"/>
              <a:sym typeface="Montserra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1_Title Slide">
    <p:bg>
      <p:bgPr>
        <a:solidFill>
          <a:schemeClr val="dk1"/>
        </a:solidFill>
      </p:bgPr>
    </p:bg>
    <p:spTree>
      <p:nvGrpSpPr>
        <p:cNvPr id="256" name="Shape 256"/>
        <p:cNvGrpSpPr/>
        <p:nvPr/>
      </p:nvGrpSpPr>
      <p:grpSpPr>
        <a:xfrm>
          <a:off x="0" y="0"/>
          <a:ext cx="0" cy="0"/>
          <a:chOff x="0" y="0"/>
          <a:chExt cx="0" cy="0"/>
        </a:xfrm>
      </p:grpSpPr>
      <p:sp>
        <p:nvSpPr>
          <p:cNvPr id="257" name="Google Shape;257;p37"/>
          <p:cNvSpPr txBox="1"/>
          <p:nvPr>
            <p:ph type="title"/>
          </p:nvPr>
        </p:nvSpPr>
        <p:spPr>
          <a:xfrm>
            <a:off x="437990" y="3088982"/>
            <a:ext cx="8289600" cy="876000"/>
          </a:xfrm>
          <a:prstGeom prst="rect">
            <a:avLst/>
          </a:prstGeom>
          <a:noFill/>
          <a:ln>
            <a:noFill/>
          </a:ln>
        </p:spPr>
        <p:txBody>
          <a:bodyPr anchorCtr="0" anchor="b" bIns="45700" lIns="0" spcFirstLastPara="1" rIns="0" wrap="square" tIns="45700">
            <a:noAutofit/>
          </a:bodyPr>
          <a:lstStyle>
            <a:lvl1pPr lvl="0" rtl="0" algn="ctr">
              <a:lnSpc>
                <a:spcPct val="90000"/>
              </a:lnSpc>
              <a:spcBef>
                <a:spcPts val="0"/>
              </a:spcBef>
              <a:spcAft>
                <a:spcPts val="0"/>
              </a:spcAft>
              <a:buSzPts val="2400"/>
              <a:buNone/>
              <a:defRPr sz="2600">
                <a:solidFill>
                  <a:srgbClr val="FFFFFF"/>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258" name="Google Shape;258;p37"/>
          <p:cNvSpPr txBox="1"/>
          <p:nvPr>
            <p:ph idx="1" type="subTitle"/>
          </p:nvPr>
        </p:nvSpPr>
        <p:spPr>
          <a:xfrm>
            <a:off x="444334" y="3983594"/>
            <a:ext cx="8277000" cy="619200"/>
          </a:xfrm>
          <a:prstGeom prst="rect">
            <a:avLst/>
          </a:prstGeom>
          <a:noFill/>
          <a:ln>
            <a:noFill/>
          </a:ln>
        </p:spPr>
        <p:txBody>
          <a:bodyPr anchorCtr="0" anchor="t" bIns="91425" lIns="91425" spcFirstLastPara="1" rIns="0" wrap="square" tIns="91425">
            <a:noAutofit/>
          </a:bodyPr>
          <a:lstStyle>
            <a:lvl1pPr lvl="0" rtl="0" algn="ctr">
              <a:lnSpc>
                <a:spcPct val="100000"/>
              </a:lnSpc>
              <a:spcBef>
                <a:spcPts val="0"/>
              </a:spcBef>
              <a:spcAft>
                <a:spcPts val="0"/>
              </a:spcAft>
              <a:buSzPts val="1800"/>
              <a:buNone/>
              <a:defRPr sz="1600">
                <a:solidFill>
                  <a:schemeClr val="accent2"/>
                </a:solidFill>
              </a:defRPr>
            </a:lvl1pPr>
            <a:lvl2pPr lvl="1" rtl="0" algn="l">
              <a:lnSpc>
                <a:spcPct val="100000"/>
              </a:lnSpc>
              <a:spcBef>
                <a:spcPts val="0"/>
              </a:spcBef>
              <a:spcAft>
                <a:spcPts val="0"/>
              </a:spcAft>
              <a:buSzPts val="1600"/>
              <a:buNone/>
              <a:defRPr/>
            </a:lvl2pPr>
            <a:lvl3pPr lvl="2" rtl="0" algn="l">
              <a:lnSpc>
                <a:spcPct val="100000"/>
              </a:lnSpc>
              <a:spcBef>
                <a:spcPts val="0"/>
              </a:spcBef>
              <a:spcAft>
                <a:spcPts val="0"/>
              </a:spcAft>
              <a:buSzPts val="1600"/>
              <a:buNone/>
              <a:defRPr/>
            </a:lvl3pPr>
            <a:lvl4pPr lvl="3" rtl="0" algn="l">
              <a:lnSpc>
                <a:spcPct val="100000"/>
              </a:lnSpc>
              <a:spcBef>
                <a:spcPts val="0"/>
              </a:spcBef>
              <a:spcAft>
                <a:spcPts val="0"/>
              </a:spcAft>
              <a:buSzPts val="1600"/>
              <a:buNone/>
              <a:defRPr/>
            </a:lvl4pPr>
            <a:lvl5pPr lvl="4" rtl="0" algn="l">
              <a:lnSpc>
                <a:spcPct val="100000"/>
              </a:lnSpc>
              <a:spcBef>
                <a:spcPts val="0"/>
              </a:spcBef>
              <a:spcAft>
                <a:spcPts val="0"/>
              </a:spcAft>
              <a:buSzPts val="1600"/>
              <a:buNone/>
              <a:defRPr/>
            </a:lvl5pPr>
            <a:lvl6pPr lvl="5" rtl="0" algn="l">
              <a:lnSpc>
                <a:spcPct val="100000"/>
              </a:lnSpc>
              <a:spcBef>
                <a:spcPts val="0"/>
              </a:spcBef>
              <a:spcAft>
                <a:spcPts val="0"/>
              </a:spcAft>
              <a:buSzPts val="1600"/>
              <a:buNone/>
              <a:defRPr/>
            </a:lvl6pPr>
            <a:lvl7pPr lvl="6" rtl="0" algn="l">
              <a:lnSpc>
                <a:spcPct val="100000"/>
              </a:lnSpc>
              <a:spcBef>
                <a:spcPts val="0"/>
              </a:spcBef>
              <a:spcAft>
                <a:spcPts val="0"/>
              </a:spcAft>
              <a:buSzPts val="1600"/>
              <a:buNone/>
              <a:defRPr/>
            </a:lvl7pPr>
            <a:lvl8pPr lvl="7" rtl="0" algn="l">
              <a:lnSpc>
                <a:spcPct val="100000"/>
              </a:lnSpc>
              <a:spcBef>
                <a:spcPts val="0"/>
              </a:spcBef>
              <a:spcAft>
                <a:spcPts val="0"/>
              </a:spcAft>
              <a:buSzPts val="1600"/>
              <a:buNone/>
              <a:defRPr/>
            </a:lvl8pPr>
            <a:lvl9pPr lvl="8" rtl="0" algn="l">
              <a:lnSpc>
                <a:spcPct val="100000"/>
              </a:lnSpc>
              <a:spcBef>
                <a:spcPts val="0"/>
              </a:spcBef>
              <a:spcAft>
                <a:spcPts val="0"/>
              </a:spcAft>
              <a:buSzPts val="1600"/>
              <a:buNone/>
              <a:defRPr/>
            </a:lvl9pPr>
          </a:lstStyle>
          <a:p/>
        </p:txBody>
      </p:sp>
      <p:pic>
        <p:nvPicPr>
          <p:cNvPr id="259" name="Google Shape;259;p37"/>
          <p:cNvPicPr preferRelativeResize="0"/>
          <p:nvPr/>
        </p:nvPicPr>
        <p:blipFill rotWithShape="1">
          <a:blip r:embed="rId2">
            <a:alphaModFix/>
          </a:blip>
          <a:srcRect b="0" l="0" r="-70" t="0"/>
          <a:stretch/>
        </p:blipFill>
        <p:spPr>
          <a:xfrm>
            <a:off x="0" y="0"/>
            <a:ext cx="9144002" cy="2933700"/>
          </a:xfrm>
          <a:prstGeom prst="rect">
            <a:avLst/>
          </a:prstGeom>
          <a:noFill/>
          <a:ln>
            <a:noFill/>
          </a:ln>
        </p:spPr>
      </p:pic>
      <p:pic>
        <p:nvPicPr>
          <p:cNvPr id="260" name="Google Shape;260;p37"/>
          <p:cNvPicPr preferRelativeResize="0"/>
          <p:nvPr/>
        </p:nvPicPr>
        <p:blipFill rotWithShape="1">
          <a:blip r:embed="rId3">
            <a:alphaModFix/>
          </a:blip>
          <a:srcRect b="0" l="0" r="0" t="0"/>
          <a:stretch/>
        </p:blipFill>
        <p:spPr>
          <a:xfrm>
            <a:off x="414360" y="506884"/>
            <a:ext cx="2964013" cy="1271427"/>
          </a:xfrm>
          <a:prstGeom prst="rect">
            <a:avLst/>
          </a:prstGeom>
          <a:noFill/>
          <a:ln>
            <a:noFill/>
          </a:ln>
        </p:spPr>
      </p:pic>
      <p:sp>
        <p:nvSpPr>
          <p:cNvPr id="261" name="Google Shape;261;p37"/>
          <p:cNvSpPr txBox="1"/>
          <p:nvPr/>
        </p:nvSpPr>
        <p:spPr>
          <a:xfrm>
            <a:off x="2014375" y="4672588"/>
            <a:ext cx="5015400" cy="335400"/>
          </a:xfrm>
          <a:prstGeom prst="rect">
            <a:avLst/>
          </a:prstGeom>
          <a:noFill/>
          <a:ln>
            <a:noFill/>
          </a:ln>
        </p:spPr>
        <p:txBody>
          <a:bodyPr anchorCtr="0" anchor="ctr" bIns="91425" lIns="91425" spcFirstLastPara="1" rIns="91425" wrap="square" tIns="91425">
            <a:noAutofit/>
          </a:bodyPr>
          <a:lstStyle/>
          <a:p>
            <a:pPr indent="-342900" lvl="0" marL="457200" rtl="0" algn="ctr">
              <a:spcBef>
                <a:spcPts val="0"/>
              </a:spcBef>
              <a:spcAft>
                <a:spcPts val="0"/>
              </a:spcAft>
              <a:buSzPts val="1800"/>
              <a:buNone/>
            </a:pPr>
            <a:r>
              <a:rPr lang="en-US" sz="1000">
                <a:solidFill>
                  <a:schemeClr val="accent5"/>
                </a:solidFill>
                <a:latin typeface="Montserrat"/>
                <a:ea typeface="Montserrat"/>
                <a:cs typeface="Montserrat"/>
                <a:sym typeface="Montserrat"/>
              </a:rPr>
              <a:t>Confidential</a:t>
            </a:r>
            <a:endParaRPr sz="1000">
              <a:latin typeface="Montserrat"/>
              <a:ea typeface="Montserrat"/>
              <a:cs typeface="Montserrat"/>
              <a:sym typeface="Montserra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1">
  <p:cSld name="CUSTOM_1_1">
    <p:bg>
      <p:bgPr>
        <a:solidFill>
          <a:schemeClr val="dk1"/>
        </a:solidFill>
      </p:bgPr>
    </p:bg>
    <p:spTree>
      <p:nvGrpSpPr>
        <p:cNvPr id="262" name="Shape 262"/>
        <p:cNvGrpSpPr/>
        <p:nvPr/>
      </p:nvGrpSpPr>
      <p:grpSpPr>
        <a:xfrm>
          <a:off x="0" y="0"/>
          <a:ext cx="0" cy="0"/>
          <a:chOff x="0" y="0"/>
          <a:chExt cx="0" cy="0"/>
        </a:xfrm>
      </p:grpSpPr>
      <p:pic>
        <p:nvPicPr>
          <p:cNvPr id="263" name="Google Shape;263;p38"/>
          <p:cNvPicPr preferRelativeResize="0"/>
          <p:nvPr/>
        </p:nvPicPr>
        <p:blipFill rotWithShape="1">
          <a:blip r:embed="rId2">
            <a:alphaModFix amt="56000"/>
          </a:blip>
          <a:srcRect b="0" l="5424" r="4760" t="13269"/>
          <a:stretch/>
        </p:blipFill>
        <p:spPr>
          <a:xfrm>
            <a:off x="0" y="0"/>
            <a:ext cx="9144000" cy="5143500"/>
          </a:xfrm>
          <a:prstGeom prst="rect">
            <a:avLst/>
          </a:prstGeom>
          <a:noFill/>
          <a:ln>
            <a:noFill/>
          </a:ln>
        </p:spPr>
      </p:pic>
      <p:pic>
        <p:nvPicPr>
          <p:cNvPr id="264" name="Google Shape;264;p38"/>
          <p:cNvPicPr preferRelativeResize="0"/>
          <p:nvPr/>
        </p:nvPicPr>
        <p:blipFill rotWithShape="1">
          <a:blip r:embed="rId3">
            <a:alphaModFix/>
          </a:blip>
          <a:srcRect b="35894" l="0" r="0" t="35894"/>
          <a:stretch/>
        </p:blipFill>
        <p:spPr>
          <a:xfrm>
            <a:off x="7848200" y="4828075"/>
            <a:ext cx="1028226" cy="111925"/>
          </a:xfrm>
          <a:prstGeom prst="rect">
            <a:avLst/>
          </a:prstGeom>
          <a:noFill/>
          <a:ln>
            <a:noFill/>
          </a:ln>
        </p:spPr>
      </p:pic>
      <p:pic>
        <p:nvPicPr>
          <p:cNvPr id="265" name="Google Shape;265;p38"/>
          <p:cNvPicPr preferRelativeResize="0"/>
          <p:nvPr/>
        </p:nvPicPr>
        <p:blipFill rotWithShape="1">
          <a:blip r:embed="rId4">
            <a:alphaModFix/>
          </a:blip>
          <a:srcRect b="33589" l="0" r="0" t="-23980"/>
          <a:stretch/>
        </p:blipFill>
        <p:spPr>
          <a:xfrm flipH="1">
            <a:off x="-1" y="1858475"/>
            <a:ext cx="6478051" cy="3285025"/>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1 2">
  <p:cSld name="CUSTOM_1_1_3">
    <p:bg>
      <p:bgPr>
        <a:solidFill>
          <a:schemeClr val="dk1"/>
        </a:solidFill>
      </p:bgPr>
    </p:bg>
    <p:spTree>
      <p:nvGrpSpPr>
        <p:cNvPr id="266" name="Shape 266"/>
        <p:cNvGrpSpPr/>
        <p:nvPr/>
      </p:nvGrpSpPr>
      <p:grpSpPr>
        <a:xfrm>
          <a:off x="0" y="0"/>
          <a:ext cx="0" cy="0"/>
          <a:chOff x="0" y="0"/>
          <a:chExt cx="0" cy="0"/>
        </a:xfrm>
      </p:grpSpPr>
      <p:grpSp>
        <p:nvGrpSpPr>
          <p:cNvPr id="267" name="Google Shape;267;p39"/>
          <p:cNvGrpSpPr/>
          <p:nvPr/>
        </p:nvGrpSpPr>
        <p:grpSpPr>
          <a:xfrm>
            <a:off x="-1" y="0"/>
            <a:ext cx="9144000" cy="5143500"/>
            <a:chOff x="-1" y="0"/>
            <a:chExt cx="9144000" cy="5143500"/>
          </a:xfrm>
        </p:grpSpPr>
        <p:pic>
          <p:nvPicPr>
            <p:cNvPr id="268" name="Google Shape;268;p39"/>
            <p:cNvPicPr preferRelativeResize="0"/>
            <p:nvPr/>
          </p:nvPicPr>
          <p:blipFill rotWithShape="1">
            <a:blip r:embed="rId2">
              <a:alphaModFix amt="71000"/>
            </a:blip>
            <a:srcRect b="10450" l="-10" r="10" t="14531"/>
            <a:stretch/>
          </p:blipFill>
          <p:spPr>
            <a:xfrm>
              <a:off x="0" y="0"/>
              <a:ext cx="9143999" cy="5143500"/>
            </a:xfrm>
            <a:prstGeom prst="rect">
              <a:avLst/>
            </a:prstGeom>
            <a:noFill/>
            <a:ln>
              <a:noFill/>
            </a:ln>
          </p:spPr>
        </p:pic>
        <p:pic>
          <p:nvPicPr>
            <p:cNvPr id="269" name="Google Shape;269;p39"/>
            <p:cNvPicPr preferRelativeResize="0"/>
            <p:nvPr/>
          </p:nvPicPr>
          <p:blipFill rotWithShape="1">
            <a:blip r:embed="rId3">
              <a:alphaModFix/>
            </a:blip>
            <a:srcRect b="35894" l="0" r="0" t="35894"/>
            <a:stretch/>
          </p:blipFill>
          <p:spPr>
            <a:xfrm>
              <a:off x="7848200" y="4828075"/>
              <a:ext cx="1028226" cy="111925"/>
            </a:xfrm>
            <a:prstGeom prst="rect">
              <a:avLst/>
            </a:prstGeom>
            <a:noFill/>
            <a:ln>
              <a:noFill/>
            </a:ln>
          </p:spPr>
        </p:pic>
        <p:pic>
          <p:nvPicPr>
            <p:cNvPr id="270" name="Google Shape;270;p39"/>
            <p:cNvPicPr preferRelativeResize="0"/>
            <p:nvPr/>
          </p:nvPicPr>
          <p:blipFill rotWithShape="1">
            <a:blip r:embed="rId4">
              <a:alphaModFix/>
            </a:blip>
            <a:srcRect b="33589" l="0" r="0" t="-23980"/>
            <a:stretch/>
          </p:blipFill>
          <p:spPr>
            <a:xfrm flipH="1">
              <a:off x="-1" y="1858475"/>
              <a:ext cx="6478051" cy="3285025"/>
            </a:xfrm>
            <a:prstGeom prst="rect">
              <a:avLst/>
            </a:prstGeom>
            <a:noFill/>
            <a:ln>
              <a:noFill/>
            </a:ln>
          </p:spPr>
        </p:pic>
      </p:grpSp>
      <p:sp>
        <p:nvSpPr>
          <p:cNvPr id="271" name="Google Shape;271;p39"/>
          <p:cNvSpPr txBox="1"/>
          <p:nvPr>
            <p:ph type="title"/>
          </p:nvPr>
        </p:nvSpPr>
        <p:spPr>
          <a:xfrm>
            <a:off x="1241150" y="1861725"/>
            <a:ext cx="6801000" cy="1638600"/>
          </a:xfrm>
          <a:prstGeom prst="rect">
            <a:avLst/>
          </a:prstGeom>
        </p:spPr>
        <p:txBody>
          <a:bodyPr anchorCtr="0" anchor="ctr" bIns="45700" lIns="0" spcFirstLastPara="1" rIns="0" wrap="square" tIns="45700">
            <a:noAutofit/>
          </a:bodyPr>
          <a:lstStyle>
            <a:lvl1pPr lvl="0" rtl="0" algn="ctr">
              <a:spcBef>
                <a:spcPts val="0"/>
              </a:spcBef>
              <a:spcAft>
                <a:spcPts val="0"/>
              </a:spcAft>
              <a:buNone/>
              <a:defRPr>
                <a:solidFill>
                  <a:srgbClr val="FFFFFF"/>
                </a:solidFill>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Layout">
  <p:cSld name="Agenda Layout_2">
    <p:bg>
      <p:bgPr>
        <a:solidFill>
          <a:schemeClr val="dk1"/>
        </a:solidFill>
      </p:bgPr>
    </p:bg>
    <p:spTree>
      <p:nvGrpSpPr>
        <p:cNvPr id="272" name="Shape 272"/>
        <p:cNvGrpSpPr/>
        <p:nvPr/>
      </p:nvGrpSpPr>
      <p:grpSpPr>
        <a:xfrm>
          <a:off x="0" y="0"/>
          <a:ext cx="0" cy="0"/>
          <a:chOff x="0" y="0"/>
          <a:chExt cx="0" cy="0"/>
        </a:xfrm>
      </p:grpSpPr>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main 2">
  <p:cSld name="Agenda Layout_1_4">
    <p:bg>
      <p:bgPr>
        <a:solidFill>
          <a:schemeClr val="dk1"/>
        </a:solidFill>
      </p:bgPr>
    </p:bg>
    <p:spTree>
      <p:nvGrpSpPr>
        <p:cNvPr id="273" name="Shape 273"/>
        <p:cNvGrpSpPr/>
        <p:nvPr/>
      </p:nvGrpSpPr>
      <p:grpSpPr>
        <a:xfrm>
          <a:off x="0" y="0"/>
          <a:ext cx="0" cy="0"/>
          <a:chOff x="0" y="0"/>
          <a:chExt cx="0" cy="0"/>
        </a:xfrm>
      </p:grpSpPr>
      <p:pic>
        <p:nvPicPr>
          <p:cNvPr id="274" name="Google Shape;274;p41"/>
          <p:cNvPicPr preferRelativeResize="0"/>
          <p:nvPr/>
        </p:nvPicPr>
        <p:blipFill rotWithShape="1">
          <a:blip r:embed="rId2">
            <a:alphaModFix/>
          </a:blip>
          <a:srcRect b="35894" l="0" r="0" t="35894"/>
          <a:stretch/>
        </p:blipFill>
        <p:spPr>
          <a:xfrm>
            <a:off x="7848200" y="4828075"/>
            <a:ext cx="1028226" cy="111925"/>
          </a:xfrm>
          <a:prstGeom prst="rect">
            <a:avLst/>
          </a:prstGeom>
          <a:noFill/>
          <a:ln>
            <a:noFill/>
          </a:ln>
        </p:spPr>
      </p:pic>
      <p:sp>
        <p:nvSpPr>
          <p:cNvPr id="275" name="Google Shape;275;p41"/>
          <p:cNvSpPr txBox="1"/>
          <p:nvPr>
            <p:ph type="title"/>
          </p:nvPr>
        </p:nvSpPr>
        <p:spPr>
          <a:xfrm>
            <a:off x="1241150" y="1861725"/>
            <a:ext cx="6801000" cy="1638600"/>
          </a:xfrm>
          <a:prstGeom prst="rect">
            <a:avLst/>
          </a:prstGeom>
        </p:spPr>
        <p:txBody>
          <a:bodyPr anchorCtr="0" anchor="ctr" bIns="45700" lIns="0" spcFirstLastPara="1" rIns="0" wrap="square" tIns="45700">
            <a:noAutofit/>
          </a:bodyPr>
          <a:lstStyle>
            <a:lvl1pPr lvl="0" rtl="0" algn="ctr">
              <a:spcBef>
                <a:spcPts val="0"/>
              </a:spcBef>
              <a:spcAft>
                <a:spcPts val="0"/>
              </a:spcAft>
              <a:buNone/>
              <a:defRPr>
                <a:solidFill>
                  <a:srgbClr val="FFFFFF"/>
                </a:solidFill>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
        <p:nvSpPr>
          <p:cNvPr id="276" name="Google Shape;276;p41"/>
          <p:cNvSpPr txBox="1"/>
          <p:nvPr>
            <p:ph idx="1" type="subTitle"/>
          </p:nvPr>
        </p:nvSpPr>
        <p:spPr>
          <a:xfrm>
            <a:off x="342900" y="4716338"/>
            <a:ext cx="5015400" cy="3354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None/>
              <a:defRPr sz="1000">
                <a:solidFill>
                  <a:srgbClr val="FFFFFF"/>
                </a:solidFill>
              </a:defRPr>
            </a:lvl1pPr>
            <a:lvl2pPr lvl="1" rtl="0">
              <a:lnSpc>
                <a:spcPct val="100000"/>
              </a:lnSpc>
              <a:spcBef>
                <a:spcPts val="0"/>
              </a:spcBef>
              <a:spcAft>
                <a:spcPts val="0"/>
              </a:spcAft>
              <a:buNone/>
              <a:defRPr/>
            </a:lvl2pPr>
            <a:lvl3pPr lvl="2" rtl="0">
              <a:lnSpc>
                <a:spcPct val="100000"/>
              </a:lnSpc>
              <a:spcBef>
                <a:spcPts val="0"/>
              </a:spcBef>
              <a:spcAft>
                <a:spcPts val="0"/>
              </a:spcAft>
              <a:buNone/>
              <a:defRPr/>
            </a:lvl3pPr>
            <a:lvl4pPr lvl="3" rtl="0">
              <a:lnSpc>
                <a:spcPct val="100000"/>
              </a:lnSpc>
              <a:spcBef>
                <a:spcPts val="0"/>
              </a:spcBef>
              <a:spcAft>
                <a:spcPts val="0"/>
              </a:spcAft>
              <a:buNone/>
              <a:defRPr/>
            </a:lvl4pPr>
            <a:lvl5pPr lvl="4" rtl="0">
              <a:lnSpc>
                <a:spcPct val="100000"/>
              </a:lnSpc>
              <a:spcBef>
                <a:spcPts val="0"/>
              </a:spcBef>
              <a:spcAft>
                <a:spcPts val="0"/>
              </a:spcAft>
              <a:buNone/>
              <a:defRPr/>
            </a:lvl5pPr>
            <a:lvl6pPr lvl="5" rtl="0">
              <a:lnSpc>
                <a:spcPct val="100000"/>
              </a:lnSpc>
              <a:spcBef>
                <a:spcPts val="0"/>
              </a:spcBef>
              <a:spcAft>
                <a:spcPts val="0"/>
              </a:spcAft>
              <a:buNone/>
              <a:defRPr/>
            </a:lvl6pPr>
            <a:lvl7pPr lvl="6" rtl="0">
              <a:lnSpc>
                <a:spcPct val="100000"/>
              </a:lnSpc>
              <a:spcBef>
                <a:spcPts val="0"/>
              </a:spcBef>
              <a:spcAft>
                <a:spcPts val="0"/>
              </a:spcAft>
              <a:buNone/>
              <a:defRPr/>
            </a:lvl7pPr>
            <a:lvl8pPr lvl="7" rtl="0">
              <a:lnSpc>
                <a:spcPct val="100000"/>
              </a:lnSpc>
              <a:spcBef>
                <a:spcPts val="0"/>
              </a:spcBef>
              <a:spcAft>
                <a:spcPts val="0"/>
              </a:spcAft>
              <a:buNone/>
              <a:defRPr/>
            </a:lvl8pPr>
            <a:lvl9pPr lvl="8" rtl="0">
              <a:lnSpc>
                <a:spcPct val="100000"/>
              </a:lnSpc>
              <a:spcBef>
                <a:spcPts val="0"/>
              </a:spcBef>
              <a:spcAft>
                <a:spcPts val="0"/>
              </a:spcAft>
              <a:buNone/>
              <a:defRPr/>
            </a:lvl9pPr>
          </a:lstStyle>
          <a:p/>
        </p:txBody>
      </p:sp>
      <p:sp>
        <p:nvSpPr>
          <p:cNvPr id="277" name="Google Shape;277;p41"/>
          <p:cNvSpPr/>
          <p:nvPr/>
        </p:nvSpPr>
        <p:spPr>
          <a:xfrm rot="5400000">
            <a:off x="0" y="0"/>
            <a:ext cx="354900" cy="354900"/>
          </a:xfrm>
          <a:prstGeom prst="corner">
            <a:avLst>
              <a:gd fmla="val 15306" name="adj1"/>
              <a:gd fmla="val 15215" name="adj2"/>
            </a:avLst>
          </a:prstGeom>
          <a:solidFill>
            <a:srgbClr val="FFAD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extLst>
    <p:ext uri="{DCECCB84-F9BA-43D5-87BE-67443E8EF086}">
      <p15:sldGuideLst>
        <p15:guide id="1" orient="horz" pos="3112">
          <p15:clr>
            <a:srgbClr val="FA7B17"/>
          </p15:clr>
        </p15:guide>
      </p15:sldGuideLst>
    </p:ext>
  </p:extLst>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screen 1">
  <p:cSld name="Agenda Layout_1_1">
    <p:bg>
      <p:bgPr>
        <a:solidFill>
          <a:schemeClr val="dk1"/>
        </a:solidFill>
      </p:bgPr>
    </p:bg>
    <p:spTree>
      <p:nvGrpSpPr>
        <p:cNvPr id="30" name="Shape 30"/>
        <p:cNvGrpSpPr/>
        <p:nvPr/>
      </p:nvGrpSpPr>
      <p:grpSpPr>
        <a:xfrm>
          <a:off x="0" y="0"/>
          <a:ext cx="0" cy="0"/>
          <a:chOff x="0" y="0"/>
          <a:chExt cx="0" cy="0"/>
        </a:xfrm>
      </p:grpSpPr>
      <p:pic>
        <p:nvPicPr>
          <p:cNvPr id="31" name="Google Shape;31;p5"/>
          <p:cNvPicPr preferRelativeResize="0"/>
          <p:nvPr/>
        </p:nvPicPr>
        <p:blipFill rotWithShape="1">
          <a:blip r:embed="rId2">
            <a:alphaModFix/>
          </a:blip>
          <a:srcRect b="35894" l="0" r="0" t="35894"/>
          <a:stretch/>
        </p:blipFill>
        <p:spPr>
          <a:xfrm>
            <a:off x="7848200" y="4828075"/>
            <a:ext cx="1028226" cy="111925"/>
          </a:xfrm>
          <a:prstGeom prst="rect">
            <a:avLst/>
          </a:prstGeom>
          <a:noFill/>
          <a:ln>
            <a:noFill/>
          </a:ln>
        </p:spPr>
      </p:pic>
      <p:sp>
        <p:nvSpPr>
          <p:cNvPr id="32" name="Google Shape;32;p5"/>
          <p:cNvSpPr/>
          <p:nvPr/>
        </p:nvSpPr>
        <p:spPr>
          <a:xfrm rot="5400000">
            <a:off x="3823800" y="0"/>
            <a:ext cx="354900" cy="354900"/>
          </a:xfrm>
          <a:prstGeom prst="corner">
            <a:avLst>
              <a:gd fmla="val 15306" name="adj1"/>
              <a:gd fmla="val 15215" name="adj2"/>
            </a:avLst>
          </a:prstGeom>
          <a:solidFill>
            <a:srgbClr val="FFAD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5"/>
          <p:cNvSpPr/>
          <p:nvPr/>
        </p:nvSpPr>
        <p:spPr>
          <a:xfrm>
            <a:off x="0" y="-150"/>
            <a:ext cx="38238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5"/>
          <p:cNvSpPr txBox="1"/>
          <p:nvPr>
            <p:ph type="title"/>
          </p:nvPr>
        </p:nvSpPr>
        <p:spPr>
          <a:xfrm>
            <a:off x="342900" y="328625"/>
            <a:ext cx="3086400" cy="1600200"/>
          </a:xfrm>
          <a:prstGeom prst="rect">
            <a:avLst/>
          </a:prstGeom>
        </p:spPr>
        <p:txBody>
          <a:bodyPr anchorCtr="0" anchor="ctr" bIns="45700" lIns="0" spcFirstLastPara="1" rIns="0" wrap="square" tIns="45700">
            <a:noAutofit/>
          </a:bodyPr>
          <a:lstStyle>
            <a:lvl1pPr lvl="0" rtl="0" algn="ctr">
              <a:spcBef>
                <a:spcPts val="0"/>
              </a:spcBef>
              <a:spcAft>
                <a:spcPts val="0"/>
              </a:spcAft>
              <a:buNone/>
              <a:defRPr sz="2400"/>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
        <p:nvSpPr>
          <p:cNvPr id="35" name="Google Shape;35;p5"/>
          <p:cNvSpPr txBox="1"/>
          <p:nvPr>
            <p:ph idx="1" type="subTitle"/>
          </p:nvPr>
        </p:nvSpPr>
        <p:spPr>
          <a:xfrm>
            <a:off x="4090725" y="328625"/>
            <a:ext cx="4787400" cy="4611300"/>
          </a:xfrm>
          <a:prstGeom prst="rect">
            <a:avLst/>
          </a:prstGeom>
        </p:spPr>
        <p:txBody>
          <a:bodyPr anchorCtr="0" anchor="ctr" bIns="45700" lIns="0" spcFirstLastPara="1" rIns="0" wrap="square" tIns="45700">
            <a:noAutofit/>
          </a:bodyPr>
          <a:lstStyle>
            <a:lvl1pPr lvl="0" algn="ctr">
              <a:spcBef>
                <a:spcPts val="1000"/>
              </a:spcBef>
              <a:spcAft>
                <a:spcPts val="0"/>
              </a:spcAft>
              <a:buNone/>
              <a:defRPr sz="1600">
                <a:solidFill>
                  <a:srgbClr val="FFFFFF"/>
                </a:solidFill>
              </a:defRPr>
            </a:lvl1pPr>
            <a:lvl2pPr lvl="1">
              <a:spcBef>
                <a:spcPts val="1000"/>
              </a:spcBef>
              <a:spcAft>
                <a:spcPts val="0"/>
              </a:spcAft>
              <a:buNone/>
              <a:defRPr/>
            </a:lvl2pPr>
            <a:lvl3pPr lvl="2">
              <a:spcBef>
                <a:spcPts val="1000"/>
              </a:spcBef>
              <a:spcAft>
                <a:spcPts val="0"/>
              </a:spcAft>
              <a:buNone/>
              <a:defRPr/>
            </a:lvl3pPr>
            <a:lvl4pPr lvl="3">
              <a:spcBef>
                <a:spcPts val="1000"/>
              </a:spcBef>
              <a:spcAft>
                <a:spcPts val="0"/>
              </a:spcAft>
              <a:buNone/>
              <a:defRPr/>
            </a:lvl4pPr>
            <a:lvl5pPr lvl="4">
              <a:spcBef>
                <a:spcPts val="1000"/>
              </a:spcBef>
              <a:spcAft>
                <a:spcPts val="0"/>
              </a:spcAft>
              <a:buNone/>
              <a:defRPr/>
            </a:lvl5pPr>
            <a:lvl6pPr lvl="5">
              <a:spcBef>
                <a:spcPts val="1000"/>
              </a:spcBef>
              <a:spcAft>
                <a:spcPts val="0"/>
              </a:spcAft>
              <a:buNone/>
              <a:defRPr/>
            </a:lvl6pPr>
            <a:lvl7pPr lvl="6">
              <a:spcBef>
                <a:spcPts val="1000"/>
              </a:spcBef>
              <a:spcAft>
                <a:spcPts val="0"/>
              </a:spcAft>
              <a:buNone/>
              <a:defRPr/>
            </a:lvl7pPr>
            <a:lvl8pPr lvl="7">
              <a:spcBef>
                <a:spcPts val="1000"/>
              </a:spcBef>
              <a:spcAft>
                <a:spcPts val="0"/>
              </a:spcAft>
              <a:buNone/>
              <a:defRPr/>
            </a:lvl8pPr>
            <a:lvl9pPr lvl="8">
              <a:spcBef>
                <a:spcPts val="1000"/>
              </a:spcBef>
              <a:spcAft>
                <a:spcPts val="0"/>
              </a:spcAft>
              <a:buNone/>
              <a:defRPr/>
            </a:lvl9pPr>
          </a:lstStyle>
          <a:p/>
        </p:txBody>
      </p:sp>
      <p:sp>
        <p:nvSpPr>
          <p:cNvPr id="36" name="Google Shape;36;p5"/>
          <p:cNvSpPr txBox="1"/>
          <p:nvPr>
            <p:ph idx="2" type="title"/>
          </p:nvPr>
        </p:nvSpPr>
        <p:spPr>
          <a:xfrm>
            <a:off x="347525" y="2020050"/>
            <a:ext cx="3086400" cy="2794800"/>
          </a:xfrm>
          <a:prstGeom prst="rect">
            <a:avLst/>
          </a:prstGeom>
        </p:spPr>
        <p:txBody>
          <a:bodyPr anchorCtr="0" anchor="t" bIns="45700" lIns="0" spcFirstLastPara="1" rIns="0" wrap="square" tIns="45700">
            <a:noAutofit/>
          </a:bodyPr>
          <a:lstStyle>
            <a:lvl1pPr lvl="0" rtl="0" algn="ctr">
              <a:spcBef>
                <a:spcPts val="0"/>
              </a:spcBef>
              <a:spcAft>
                <a:spcPts val="0"/>
              </a:spcAft>
              <a:buNone/>
              <a:defRPr b="0" sz="2200"/>
            </a:lvl1pPr>
            <a:lvl2pPr lvl="1" rtl="0">
              <a:spcBef>
                <a:spcPts val="0"/>
              </a:spcBef>
              <a:spcAft>
                <a:spcPts val="0"/>
              </a:spcAft>
              <a:buNone/>
              <a:defRPr sz="2200"/>
            </a:lvl2pPr>
            <a:lvl3pPr lvl="2" rtl="0">
              <a:spcBef>
                <a:spcPts val="0"/>
              </a:spcBef>
              <a:spcAft>
                <a:spcPts val="0"/>
              </a:spcAft>
              <a:buNone/>
              <a:defRPr sz="2200"/>
            </a:lvl3pPr>
            <a:lvl4pPr lvl="3" rtl="0">
              <a:spcBef>
                <a:spcPts val="0"/>
              </a:spcBef>
              <a:spcAft>
                <a:spcPts val="0"/>
              </a:spcAft>
              <a:buNone/>
              <a:defRPr sz="2200"/>
            </a:lvl4pPr>
            <a:lvl5pPr lvl="4" rtl="0">
              <a:spcBef>
                <a:spcPts val="0"/>
              </a:spcBef>
              <a:spcAft>
                <a:spcPts val="0"/>
              </a:spcAft>
              <a:buNone/>
              <a:defRPr sz="2200"/>
            </a:lvl5pPr>
            <a:lvl6pPr lvl="5" rtl="0">
              <a:spcBef>
                <a:spcPts val="0"/>
              </a:spcBef>
              <a:spcAft>
                <a:spcPts val="0"/>
              </a:spcAft>
              <a:buNone/>
              <a:defRPr sz="2200"/>
            </a:lvl6pPr>
            <a:lvl7pPr lvl="6" rtl="0">
              <a:spcBef>
                <a:spcPts val="0"/>
              </a:spcBef>
              <a:spcAft>
                <a:spcPts val="0"/>
              </a:spcAft>
              <a:buNone/>
              <a:defRPr sz="2200"/>
            </a:lvl7pPr>
            <a:lvl8pPr lvl="7" rtl="0">
              <a:spcBef>
                <a:spcPts val="0"/>
              </a:spcBef>
              <a:spcAft>
                <a:spcPts val="0"/>
              </a:spcAft>
              <a:buNone/>
              <a:defRPr sz="2200"/>
            </a:lvl8pPr>
            <a:lvl9pPr lvl="8" rtl="0">
              <a:spcBef>
                <a:spcPts val="0"/>
              </a:spcBef>
              <a:spcAft>
                <a:spcPts val="0"/>
              </a:spcAft>
              <a:buNone/>
              <a:defRPr sz="2200"/>
            </a:lvl9pPr>
          </a:lstStyle>
          <a:p/>
        </p:txBody>
      </p:sp>
    </p:spTree>
  </p:cSld>
  <p:clrMapOvr>
    <a:masterClrMapping/>
  </p:clrMapOvr>
  <p:extLst>
    <p:ext uri="{DCECCB84-F9BA-43D5-87BE-67443E8EF086}">
      <p15:sldGuideLst>
        <p15:guide id="1" orient="horz" pos="3112">
          <p15:clr>
            <a:srgbClr val="FA7B17"/>
          </p15:clr>
        </p15:guide>
      </p15:sldGuideLst>
    </p:ext>
  </p:extLst>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2">
  <p:cSld name="Custom">
    <p:bg>
      <p:bgPr>
        <a:solidFill>
          <a:schemeClr val="dk1"/>
        </a:solidFill>
      </p:bgPr>
    </p:bg>
    <p:spTree>
      <p:nvGrpSpPr>
        <p:cNvPr id="278" name="Shape 278"/>
        <p:cNvGrpSpPr/>
        <p:nvPr/>
      </p:nvGrpSpPr>
      <p:grpSpPr>
        <a:xfrm>
          <a:off x="0" y="0"/>
          <a:ext cx="0" cy="0"/>
          <a:chOff x="0" y="0"/>
          <a:chExt cx="0" cy="0"/>
        </a:xfrm>
      </p:grpSpPr>
      <p:pic>
        <p:nvPicPr>
          <p:cNvPr id="279" name="Google Shape;279;p42"/>
          <p:cNvPicPr preferRelativeResize="0"/>
          <p:nvPr/>
        </p:nvPicPr>
        <p:blipFill rotWithShape="1">
          <a:blip r:embed="rId2">
            <a:alphaModFix/>
          </a:blip>
          <a:srcRect b="0" l="0" r="0" t="0"/>
          <a:stretch/>
        </p:blipFill>
        <p:spPr>
          <a:xfrm>
            <a:off x="7848200" y="4828075"/>
            <a:ext cx="1028226" cy="111925"/>
          </a:xfrm>
          <a:prstGeom prst="rect">
            <a:avLst/>
          </a:prstGeom>
          <a:noFill/>
          <a:ln>
            <a:noFill/>
          </a:ln>
        </p:spPr>
      </p:pic>
      <p:sp>
        <p:nvSpPr>
          <p:cNvPr id="280" name="Google Shape;280;p42"/>
          <p:cNvSpPr/>
          <p:nvPr/>
        </p:nvSpPr>
        <p:spPr>
          <a:xfrm rot="5400000">
            <a:off x="0" y="0"/>
            <a:ext cx="354900" cy="354900"/>
          </a:xfrm>
          <a:prstGeom prst="corner">
            <a:avLst>
              <a:gd fmla="val 15306" name="adj1"/>
              <a:gd fmla="val 15215" name="adj2"/>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main 8">
  <p:cSld name="Agenda Layout_1_11">
    <p:bg>
      <p:bgPr>
        <a:solidFill>
          <a:schemeClr val="dk1"/>
        </a:solidFill>
      </p:bgPr>
    </p:bg>
    <p:spTree>
      <p:nvGrpSpPr>
        <p:cNvPr id="281" name="Shape 281"/>
        <p:cNvGrpSpPr/>
        <p:nvPr/>
      </p:nvGrpSpPr>
      <p:grpSpPr>
        <a:xfrm>
          <a:off x="0" y="0"/>
          <a:ext cx="0" cy="0"/>
          <a:chOff x="0" y="0"/>
          <a:chExt cx="0" cy="0"/>
        </a:xfrm>
      </p:grpSpPr>
      <p:pic>
        <p:nvPicPr>
          <p:cNvPr id="282" name="Google Shape;282;p43"/>
          <p:cNvPicPr preferRelativeResize="0"/>
          <p:nvPr/>
        </p:nvPicPr>
        <p:blipFill rotWithShape="1">
          <a:blip r:embed="rId2">
            <a:alphaModFix/>
          </a:blip>
          <a:srcRect b="35892" l="0" r="0" t="35895"/>
          <a:stretch/>
        </p:blipFill>
        <p:spPr>
          <a:xfrm>
            <a:off x="7848200" y="4828075"/>
            <a:ext cx="1028226" cy="111925"/>
          </a:xfrm>
          <a:prstGeom prst="rect">
            <a:avLst/>
          </a:prstGeom>
          <a:noFill/>
          <a:ln>
            <a:noFill/>
          </a:ln>
        </p:spPr>
      </p:pic>
      <p:sp>
        <p:nvSpPr>
          <p:cNvPr id="283" name="Google Shape;283;p43"/>
          <p:cNvSpPr txBox="1"/>
          <p:nvPr>
            <p:ph type="title"/>
          </p:nvPr>
        </p:nvSpPr>
        <p:spPr>
          <a:xfrm>
            <a:off x="1241150" y="1861725"/>
            <a:ext cx="6801000" cy="1638600"/>
          </a:xfrm>
          <a:prstGeom prst="rect">
            <a:avLst/>
          </a:prstGeom>
          <a:noFill/>
          <a:ln>
            <a:noFill/>
          </a:ln>
        </p:spPr>
        <p:txBody>
          <a:bodyPr anchorCtr="0" anchor="ctr" bIns="91425" lIns="91425" spcFirstLastPara="1" rIns="91425" wrap="square" tIns="91425">
            <a:noAutofit/>
          </a:bodyPr>
          <a:lstStyle>
            <a:lvl1pPr lvl="0" rtl="0" algn="ctr">
              <a:lnSpc>
                <a:spcPct val="90000"/>
              </a:lnSpc>
              <a:spcBef>
                <a:spcPts val="0"/>
              </a:spcBef>
              <a:spcAft>
                <a:spcPts val="0"/>
              </a:spcAft>
              <a:buSzPts val="2800"/>
              <a:buNone/>
              <a:defRPr>
                <a:solidFill>
                  <a:srgbClr val="FFFFFF"/>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284" name="Google Shape;284;p43"/>
          <p:cNvSpPr txBox="1"/>
          <p:nvPr>
            <p:ph idx="1" type="subTitle"/>
          </p:nvPr>
        </p:nvSpPr>
        <p:spPr>
          <a:xfrm>
            <a:off x="342900" y="4716338"/>
            <a:ext cx="5015400" cy="335400"/>
          </a:xfrm>
          <a:prstGeom prst="rect">
            <a:avLst/>
          </a:prstGeom>
          <a:noFill/>
          <a:ln>
            <a:noFill/>
          </a:ln>
        </p:spPr>
        <p:txBody>
          <a:bodyPr anchorCtr="0" anchor="ctr" bIns="91425" lIns="91425" spcFirstLastPara="1" rIns="91425" wrap="square" tIns="91425">
            <a:noAutofit/>
          </a:bodyPr>
          <a:lstStyle>
            <a:lvl1pPr lvl="0" rtl="0" algn="l">
              <a:lnSpc>
                <a:spcPct val="100000"/>
              </a:lnSpc>
              <a:spcBef>
                <a:spcPts val="0"/>
              </a:spcBef>
              <a:spcAft>
                <a:spcPts val="0"/>
              </a:spcAft>
              <a:buSzPts val="1800"/>
              <a:buNone/>
              <a:defRPr sz="1000">
                <a:solidFill>
                  <a:srgbClr val="FFFFFF"/>
                </a:solidFill>
              </a:defRPr>
            </a:lvl1pPr>
            <a:lvl2pPr lvl="1" rtl="0" algn="l">
              <a:lnSpc>
                <a:spcPct val="100000"/>
              </a:lnSpc>
              <a:spcBef>
                <a:spcPts val="0"/>
              </a:spcBef>
              <a:spcAft>
                <a:spcPts val="0"/>
              </a:spcAft>
              <a:buSzPts val="16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200"/>
              <a:buNone/>
              <a:defRPr/>
            </a:lvl4pPr>
            <a:lvl5pPr lvl="4" rtl="0" algn="l">
              <a:lnSpc>
                <a:spcPct val="100000"/>
              </a:lnSpc>
              <a:spcBef>
                <a:spcPts val="0"/>
              </a:spcBef>
              <a:spcAft>
                <a:spcPts val="0"/>
              </a:spcAft>
              <a:buSzPts val="1200"/>
              <a:buNone/>
              <a:defRPr/>
            </a:lvl5pPr>
            <a:lvl6pPr lvl="5" rtl="0" algn="l">
              <a:lnSpc>
                <a:spcPct val="100000"/>
              </a:lnSpc>
              <a:spcBef>
                <a:spcPts val="0"/>
              </a:spcBef>
              <a:spcAft>
                <a:spcPts val="0"/>
              </a:spcAft>
              <a:buSzPts val="1800"/>
              <a:buNone/>
              <a:defRPr/>
            </a:lvl6pPr>
            <a:lvl7pPr lvl="6" rtl="0" algn="l">
              <a:lnSpc>
                <a:spcPct val="100000"/>
              </a:lnSpc>
              <a:spcBef>
                <a:spcPts val="0"/>
              </a:spcBef>
              <a:spcAft>
                <a:spcPts val="0"/>
              </a:spcAft>
              <a:buSzPts val="1800"/>
              <a:buNone/>
              <a:defRPr/>
            </a:lvl7pPr>
            <a:lvl8pPr lvl="7" rtl="0" algn="l">
              <a:lnSpc>
                <a:spcPct val="100000"/>
              </a:lnSpc>
              <a:spcBef>
                <a:spcPts val="0"/>
              </a:spcBef>
              <a:spcAft>
                <a:spcPts val="0"/>
              </a:spcAft>
              <a:buSzPts val="1800"/>
              <a:buNone/>
              <a:defRPr/>
            </a:lvl8pPr>
            <a:lvl9pPr lvl="8" rtl="0" algn="l">
              <a:lnSpc>
                <a:spcPct val="100000"/>
              </a:lnSpc>
              <a:spcBef>
                <a:spcPts val="0"/>
              </a:spcBef>
              <a:spcAft>
                <a:spcPts val="0"/>
              </a:spcAft>
              <a:buSzPts val="1800"/>
              <a:buNone/>
              <a:defRPr/>
            </a:lvl9pPr>
          </a:lstStyle>
          <a:p/>
        </p:txBody>
      </p:sp>
      <p:sp>
        <p:nvSpPr>
          <p:cNvPr id="285" name="Google Shape;285;p43"/>
          <p:cNvSpPr/>
          <p:nvPr/>
        </p:nvSpPr>
        <p:spPr>
          <a:xfrm rot="5400000">
            <a:off x="0" y="0"/>
            <a:ext cx="354900" cy="354900"/>
          </a:xfrm>
          <a:prstGeom prst="corner">
            <a:avLst>
              <a:gd fmla="val 15306" name="adj1"/>
              <a:gd fmla="val 15215" name="adj2"/>
            </a:avLst>
          </a:prstGeom>
          <a:solidFill>
            <a:srgbClr val="FFAD3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extLst>
    <p:ext uri="{DCECCB84-F9BA-43D5-87BE-67443E8EF086}">
      <p15:sldGuideLst>
        <p15:guide id="1" orient="horz" pos="3112">
          <p15:clr>
            <a:srgbClr val="FA7B17"/>
          </p15:clr>
        </p15:guide>
      </p15:sldGuideLst>
    </p:ext>
  </p:extLst>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main 1 1">
  <p:cSld name="Agenda Layout_1_6">
    <p:bg>
      <p:bgPr>
        <a:solidFill>
          <a:schemeClr val="dk1"/>
        </a:solidFill>
      </p:bgPr>
    </p:bg>
    <p:spTree>
      <p:nvGrpSpPr>
        <p:cNvPr id="286" name="Shape 286"/>
        <p:cNvGrpSpPr/>
        <p:nvPr/>
      </p:nvGrpSpPr>
      <p:grpSpPr>
        <a:xfrm>
          <a:off x="0" y="0"/>
          <a:ext cx="0" cy="0"/>
          <a:chOff x="0" y="0"/>
          <a:chExt cx="0" cy="0"/>
        </a:xfrm>
      </p:grpSpPr>
      <p:pic>
        <p:nvPicPr>
          <p:cNvPr id="287" name="Google Shape;287;p44"/>
          <p:cNvPicPr preferRelativeResize="0"/>
          <p:nvPr/>
        </p:nvPicPr>
        <p:blipFill rotWithShape="1">
          <a:blip r:embed="rId2">
            <a:alphaModFix/>
          </a:blip>
          <a:srcRect b="35892" l="0" r="0" t="35895"/>
          <a:stretch/>
        </p:blipFill>
        <p:spPr>
          <a:xfrm>
            <a:off x="7848200" y="4828075"/>
            <a:ext cx="1028226" cy="111925"/>
          </a:xfrm>
          <a:prstGeom prst="rect">
            <a:avLst/>
          </a:prstGeom>
          <a:noFill/>
          <a:ln>
            <a:noFill/>
          </a:ln>
        </p:spPr>
      </p:pic>
      <p:sp>
        <p:nvSpPr>
          <p:cNvPr id="288" name="Google Shape;288;p44"/>
          <p:cNvSpPr txBox="1"/>
          <p:nvPr>
            <p:ph type="title"/>
          </p:nvPr>
        </p:nvSpPr>
        <p:spPr>
          <a:xfrm>
            <a:off x="1241150" y="1861725"/>
            <a:ext cx="6801000" cy="1638600"/>
          </a:xfrm>
          <a:prstGeom prst="rect">
            <a:avLst/>
          </a:prstGeom>
          <a:noFill/>
          <a:ln>
            <a:noFill/>
          </a:ln>
        </p:spPr>
        <p:txBody>
          <a:bodyPr anchorCtr="0" anchor="ctr" bIns="91425" lIns="91425" spcFirstLastPara="1" rIns="91425" wrap="square" tIns="91425">
            <a:noAutofit/>
          </a:bodyPr>
          <a:lstStyle>
            <a:lvl1pPr lvl="0" rtl="0" algn="ctr">
              <a:lnSpc>
                <a:spcPct val="90000"/>
              </a:lnSpc>
              <a:spcBef>
                <a:spcPts val="0"/>
              </a:spcBef>
              <a:spcAft>
                <a:spcPts val="0"/>
              </a:spcAft>
              <a:buSzPts val="2800"/>
              <a:buNone/>
              <a:defRPr>
                <a:solidFill>
                  <a:srgbClr val="FFFFFF"/>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289" name="Google Shape;289;p44"/>
          <p:cNvSpPr txBox="1"/>
          <p:nvPr>
            <p:ph idx="1" type="subTitle"/>
          </p:nvPr>
        </p:nvSpPr>
        <p:spPr>
          <a:xfrm>
            <a:off x="342900" y="4716338"/>
            <a:ext cx="5015400" cy="335400"/>
          </a:xfrm>
          <a:prstGeom prst="rect">
            <a:avLst/>
          </a:prstGeom>
          <a:noFill/>
          <a:ln>
            <a:noFill/>
          </a:ln>
        </p:spPr>
        <p:txBody>
          <a:bodyPr anchorCtr="0" anchor="ctr" bIns="91425" lIns="91425" spcFirstLastPara="1" rIns="91425" wrap="square" tIns="91425">
            <a:noAutofit/>
          </a:bodyPr>
          <a:lstStyle>
            <a:lvl1pPr lvl="0" rtl="0" algn="l">
              <a:lnSpc>
                <a:spcPct val="100000"/>
              </a:lnSpc>
              <a:spcBef>
                <a:spcPts val="0"/>
              </a:spcBef>
              <a:spcAft>
                <a:spcPts val="0"/>
              </a:spcAft>
              <a:buSzPts val="1800"/>
              <a:buNone/>
              <a:defRPr sz="1000">
                <a:solidFill>
                  <a:srgbClr val="FFFFFF"/>
                </a:solidFill>
              </a:defRPr>
            </a:lvl1pPr>
            <a:lvl2pPr lvl="1" rtl="0" algn="l">
              <a:lnSpc>
                <a:spcPct val="100000"/>
              </a:lnSpc>
              <a:spcBef>
                <a:spcPts val="0"/>
              </a:spcBef>
              <a:spcAft>
                <a:spcPts val="0"/>
              </a:spcAft>
              <a:buSzPts val="16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200"/>
              <a:buNone/>
              <a:defRPr/>
            </a:lvl4pPr>
            <a:lvl5pPr lvl="4" rtl="0" algn="l">
              <a:lnSpc>
                <a:spcPct val="100000"/>
              </a:lnSpc>
              <a:spcBef>
                <a:spcPts val="0"/>
              </a:spcBef>
              <a:spcAft>
                <a:spcPts val="0"/>
              </a:spcAft>
              <a:buSzPts val="1200"/>
              <a:buNone/>
              <a:defRPr/>
            </a:lvl5pPr>
            <a:lvl6pPr lvl="5" rtl="0" algn="l">
              <a:lnSpc>
                <a:spcPct val="100000"/>
              </a:lnSpc>
              <a:spcBef>
                <a:spcPts val="0"/>
              </a:spcBef>
              <a:spcAft>
                <a:spcPts val="0"/>
              </a:spcAft>
              <a:buSzPts val="1800"/>
              <a:buNone/>
              <a:defRPr/>
            </a:lvl6pPr>
            <a:lvl7pPr lvl="6" rtl="0" algn="l">
              <a:lnSpc>
                <a:spcPct val="100000"/>
              </a:lnSpc>
              <a:spcBef>
                <a:spcPts val="0"/>
              </a:spcBef>
              <a:spcAft>
                <a:spcPts val="0"/>
              </a:spcAft>
              <a:buSzPts val="1800"/>
              <a:buNone/>
              <a:defRPr/>
            </a:lvl7pPr>
            <a:lvl8pPr lvl="7" rtl="0" algn="l">
              <a:lnSpc>
                <a:spcPct val="100000"/>
              </a:lnSpc>
              <a:spcBef>
                <a:spcPts val="0"/>
              </a:spcBef>
              <a:spcAft>
                <a:spcPts val="0"/>
              </a:spcAft>
              <a:buSzPts val="1800"/>
              <a:buNone/>
              <a:defRPr/>
            </a:lvl8pPr>
            <a:lvl9pPr lvl="8" rtl="0" algn="l">
              <a:lnSpc>
                <a:spcPct val="100000"/>
              </a:lnSpc>
              <a:spcBef>
                <a:spcPts val="0"/>
              </a:spcBef>
              <a:spcAft>
                <a:spcPts val="0"/>
              </a:spcAft>
              <a:buSzPts val="1800"/>
              <a:buNone/>
              <a:defRPr/>
            </a:lvl9pPr>
          </a:lstStyle>
          <a:p/>
        </p:txBody>
      </p:sp>
      <p:sp>
        <p:nvSpPr>
          <p:cNvPr id="290" name="Google Shape;290;p44"/>
          <p:cNvSpPr/>
          <p:nvPr/>
        </p:nvSpPr>
        <p:spPr>
          <a:xfrm rot="5400000">
            <a:off x="0" y="0"/>
            <a:ext cx="354900" cy="354900"/>
          </a:xfrm>
          <a:prstGeom prst="corner">
            <a:avLst>
              <a:gd fmla="val 15306" name="adj1"/>
              <a:gd fmla="val 15215" name="adj2"/>
            </a:avLst>
          </a:prstGeom>
          <a:solidFill>
            <a:srgbClr val="FFAD3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extLst>
    <p:ext uri="{DCECCB84-F9BA-43D5-87BE-67443E8EF086}">
      <p15:sldGuideLst>
        <p15:guide id="1" orient="horz" pos="3112">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Agenda Layout 1">
  <p:cSld name="Agenda Layout_3">
    <p:bg>
      <p:bgPr>
        <a:solidFill>
          <a:schemeClr val="dk1"/>
        </a:solidFill>
      </p:bgPr>
    </p:bg>
    <p:spTree>
      <p:nvGrpSpPr>
        <p:cNvPr id="291" name="Shape 291"/>
        <p:cNvGrpSpPr/>
        <p:nvPr/>
      </p:nvGrpSpPr>
      <p:grpSpPr>
        <a:xfrm>
          <a:off x="0" y="0"/>
          <a:ext cx="0" cy="0"/>
          <a:chOff x="0" y="0"/>
          <a:chExt cx="0" cy="0"/>
        </a:xfrm>
      </p:grpSpPr>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white 1 2">
  <p:cSld name="1_Title slide white_1">
    <p:bg>
      <p:bgPr>
        <a:solidFill>
          <a:schemeClr val="dk1"/>
        </a:solidFill>
      </p:bgPr>
    </p:bg>
    <p:spTree>
      <p:nvGrpSpPr>
        <p:cNvPr id="292" name="Shape 292"/>
        <p:cNvGrpSpPr/>
        <p:nvPr/>
      </p:nvGrpSpPr>
      <p:grpSpPr>
        <a:xfrm>
          <a:off x="0" y="0"/>
          <a:ext cx="0" cy="0"/>
          <a:chOff x="0" y="0"/>
          <a:chExt cx="0" cy="0"/>
        </a:xfrm>
      </p:grpSpPr>
      <p:pic>
        <p:nvPicPr>
          <p:cNvPr id="293" name="Google Shape;293;p46"/>
          <p:cNvPicPr preferRelativeResize="0"/>
          <p:nvPr/>
        </p:nvPicPr>
        <p:blipFill rotWithShape="1">
          <a:blip r:embed="rId2">
            <a:alphaModFix/>
          </a:blip>
          <a:srcRect b="0" l="0" r="0" t="0"/>
          <a:stretch/>
        </p:blipFill>
        <p:spPr>
          <a:xfrm>
            <a:off x="7848200" y="4828075"/>
            <a:ext cx="1028226" cy="111925"/>
          </a:xfrm>
          <a:prstGeom prst="rect">
            <a:avLst/>
          </a:prstGeom>
          <a:noFill/>
          <a:ln>
            <a:noFill/>
          </a:ln>
        </p:spPr>
      </p:pic>
      <p:sp>
        <p:nvSpPr>
          <p:cNvPr id="294" name="Google Shape;294;p46"/>
          <p:cNvSpPr txBox="1"/>
          <p:nvPr>
            <p:ph idx="1" type="subTitle"/>
          </p:nvPr>
        </p:nvSpPr>
        <p:spPr>
          <a:xfrm>
            <a:off x="342900" y="4708654"/>
            <a:ext cx="5015400" cy="335400"/>
          </a:xfrm>
          <a:prstGeom prst="rect">
            <a:avLst/>
          </a:prstGeom>
          <a:noFill/>
          <a:ln>
            <a:noFill/>
          </a:ln>
        </p:spPr>
        <p:txBody>
          <a:bodyPr anchorCtr="0" anchor="ctr" bIns="91425" lIns="91425" spcFirstLastPara="1" rIns="91425" wrap="square" tIns="91425">
            <a:noAutofit/>
          </a:bodyPr>
          <a:lstStyle>
            <a:lvl1pPr lvl="0" rtl="0" algn="l">
              <a:lnSpc>
                <a:spcPct val="100000"/>
              </a:lnSpc>
              <a:spcBef>
                <a:spcPts val="0"/>
              </a:spcBef>
              <a:spcAft>
                <a:spcPts val="0"/>
              </a:spcAft>
              <a:buSzPts val="1800"/>
              <a:buNone/>
              <a:defRPr sz="1000">
                <a:solidFill>
                  <a:srgbClr val="A5A5A5"/>
                </a:solidFill>
              </a:defRPr>
            </a:lvl1pPr>
            <a:lvl2pPr lvl="1" rtl="0" algn="l">
              <a:lnSpc>
                <a:spcPct val="100000"/>
              </a:lnSpc>
              <a:spcBef>
                <a:spcPts val="0"/>
              </a:spcBef>
              <a:spcAft>
                <a:spcPts val="0"/>
              </a:spcAft>
              <a:buSzPts val="1600"/>
              <a:buNone/>
              <a:defRPr/>
            </a:lvl2pPr>
            <a:lvl3pPr lvl="2" rtl="0" algn="l">
              <a:lnSpc>
                <a:spcPct val="100000"/>
              </a:lnSpc>
              <a:spcBef>
                <a:spcPts val="0"/>
              </a:spcBef>
              <a:spcAft>
                <a:spcPts val="0"/>
              </a:spcAft>
              <a:buSzPts val="1600"/>
              <a:buNone/>
              <a:defRPr/>
            </a:lvl3pPr>
            <a:lvl4pPr lvl="3" rtl="0" algn="l">
              <a:lnSpc>
                <a:spcPct val="100000"/>
              </a:lnSpc>
              <a:spcBef>
                <a:spcPts val="0"/>
              </a:spcBef>
              <a:spcAft>
                <a:spcPts val="0"/>
              </a:spcAft>
              <a:buSzPts val="1600"/>
              <a:buNone/>
              <a:defRPr/>
            </a:lvl4pPr>
            <a:lvl5pPr lvl="4" rtl="0" algn="l">
              <a:lnSpc>
                <a:spcPct val="100000"/>
              </a:lnSpc>
              <a:spcBef>
                <a:spcPts val="0"/>
              </a:spcBef>
              <a:spcAft>
                <a:spcPts val="0"/>
              </a:spcAft>
              <a:buSzPts val="1600"/>
              <a:buNone/>
              <a:defRPr/>
            </a:lvl5pPr>
            <a:lvl6pPr lvl="5" rtl="0" algn="l">
              <a:lnSpc>
                <a:spcPct val="100000"/>
              </a:lnSpc>
              <a:spcBef>
                <a:spcPts val="0"/>
              </a:spcBef>
              <a:spcAft>
                <a:spcPts val="0"/>
              </a:spcAft>
              <a:buSzPts val="1600"/>
              <a:buNone/>
              <a:defRPr/>
            </a:lvl6pPr>
            <a:lvl7pPr lvl="6" rtl="0" algn="l">
              <a:lnSpc>
                <a:spcPct val="100000"/>
              </a:lnSpc>
              <a:spcBef>
                <a:spcPts val="0"/>
              </a:spcBef>
              <a:spcAft>
                <a:spcPts val="0"/>
              </a:spcAft>
              <a:buSzPts val="1600"/>
              <a:buNone/>
              <a:defRPr/>
            </a:lvl7pPr>
            <a:lvl8pPr lvl="7" rtl="0" algn="l">
              <a:lnSpc>
                <a:spcPct val="100000"/>
              </a:lnSpc>
              <a:spcBef>
                <a:spcPts val="0"/>
              </a:spcBef>
              <a:spcAft>
                <a:spcPts val="0"/>
              </a:spcAft>
              <a:buSzPts val="1600"/>
              <a:buNone/>
              <a:defRPr/>
            </a:lvl8pPr>
            <a:lvl9pPr lvl="8" rtl="0" algn="l">
              <a:lnSpc>
                <a:spcPct val="100000"/>
              </a:lnSpc>
              <a:spcBef>
                <a:spcPts val="0"/>
              </a:spcBef>
              <a:spcAft>
                <a:spcPts val="0"/>
              </a:spcAft>
              <a:buSzPts val="1600"/>
              <a:buNone/>
              <a:defRPr/>
            </a:lvl9pPr>
          </a:lstStyle>
          <a:p/>
        </p:txBody>
      </p:sp>
      <p:sp>
        <p:nvSpPr>
          <p:cNvPr id="295" name="Google Shape;295;p46"/>
          <p:cNvSpPr/>
          <p:nvPr/>
        </p:nvSpPr>
        <p:spPr>
          <a:xfrm rot="5400000">
            <a:off x="0" y="0"/>
            <a:ext cx="354900" cy="354900"/>
          </a:xfrm>
          <a:prstGeom prst="corner">
            <a:avLst>
              <a:gd fmla="val 15306" name="adj1"/>
              <a:gd fmla="val 15215" name="adj2"/>
            </a:avLst>
          </a:prstGeom>
          <a:solidFill>
            <a:srgbClr val="FFAD3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6" name="Google Shape;296;p46"/>
          <p:cNvSpPr txBox="1"/>
          <p:nvPr>
            <p:ph type="title"/>
          </p:nvPr>
        </p:nvSpPr>
        <p:spPr>
          <a:xfrm>
            <a:off x="362275" y="856606"/>
            <a:ext cx="8414100" cy="657000"/>
          </a:xfrm>
          <a:prstGeom prst="rect">
            <a:avLst/>
          </a:prstGeom>
          <a:noFill/>
          <a:ln>
            <a:noFill/>
          </a:ln>
        </p:spPr>
        <p:txBody>
          <a:bodyPr anchorCtr="0" anchor="t" bIns="45700" lIns="0" spcFirstLastPara="1" rIns="0" wrap="square" tIns="45700">
            <a:noAutofit/>
          </a:bodyPr>
          <a:lstStyle>
            <a:lvl1pPr lvl="0" rtl="0" algn="l">
              <a:lnSpc>
                <a:spcPct val="90000"/>
              </a:lnSpc>
              <a:spcBef>
                <a:spcPts val="0"/>
              </a:spcBef>
              <a:spcAft>
                <a:spcPts val="0"/>
              </a:spcAft>
              <a:buSzPts val="2400"/>
              <a:buNone/>
              <a:defRPr b="1" sz="1800">
                <a:solidFill>
                  <a:schemeClr val="accent2"/>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297" name="Google Shape;297;p46"/>
          <p:cNvSpPr txBox="1"/>
          <p:nvPr>
            <p:ph idx="2" type="title"/>
          </p:nvPr>
        </p:nvSpPr>
        <p:spPr>
          <a:xfrm>
            <a:off x="361150" y="0"/>
            <a:ext cx="8414100" cy="799200"/>
          </a:xfrm>
          <a:prstGeom prst="rect">
            <a:avLst/>
          </a:prstGeom>
          <a:noFill/>
          <a:ln>
            <a:noFill/>
          </a:ln>
        </p:spPr>
        <p:txBody>
          <a:bodyPr anchorCtr="0" anchor="b" bIns="45700" lIns="0" spcFirstLastPara="1" rIns="0" wrap="square" tIns="45700">
            <a:noAutofit/>
          </a:bodyPr>
          <a:lstStyle>
            <a:lvl1pPr lvl="0" rtl="0" algn="l">
              <a:lnSpc>
                <a:spcPct val="90000"/>
              </a:lnSpc>
              <a:spcBef>
                <a:spcPts val="0"/>
              </a:spcBef>
              <a:spcAft>
                <a:spcPts val="0"/>
              </a:spcAft>
              <a:buSzPts val="2400"/>
              <a:buNone/>
              <a:defRPr>
                <a:solidFill>
                  <a:schemeClr val="lt1"/>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298" name="Google Shape;298;p46"/>
          <p:cNvSpPr txBox="1"/>
          <p:nvPr>
            <p:ph idx="3" type="body"/>
          </p:nvPr>
        </p:nvSpPr>
        <p:spPr>
          <a:xfrm>
            <a:off x="368300" y="1544638"/>
            <a:ext cx="8415300" cy="3089400"/>
          </a:xfrm>
          <a:prstGeom prst="rect">
            <a:avLst/>
          </a:prstGeom>
          <a:noFill/>
          <a:ln>
            <a:noFill/>
          </a:ln>
        </p:spPr>
        <p:txBody>
          <a:bodyPr anchorCtr="0" anchor="t" bIns="91425" lIns="91425" spcFirstLastPara="1" rIns="91425" wrap="square" tIns="91425">
            <a:noAutofit/>
          </a:bodyPr>
          <a:lstStyle>
            <a:lvl1pPr indent="-228600" lvl="0" marL="457200" rtl="0" algn="l">
              <a:lnSpc>
                <a:spcPct val="100000"/>
              </a:lnSpc>
              <a:spcBef>
                <a:spcPts val="0"/>
              </a:spcBef>
              <a:spcAft>
                <a:spcPts val="0"/>
              </a:spcAft>
              <a:buSzPts val="1800"/>
              <a:buNone/>
              <a:defRPr>
                <a:solidFill>
                  <a:schemeClr val="lt1"/>
                </a:solidFill>
              </a:defRPr>
            </a:lvl1pPr>
            <a:lvl2pPr indent="-342900" lvl="1" marL="914400" rtl="0" algn="l">
              <a:lnSpc>
                <a:spcPct val="100000"/>
              </a:lnSpc>
              <a:spcBef>
                <a:spcPts val="0"/>
              </a:spcBef>
              <a:spcAft>
                <a:spcPts val="0"/>
              </a:spcAft>
              <a:buClr>
                <a:schemeClr val="accent2"/>
              </a:buClr>
              <a:buSzPts val="1800"/>
              <a:buFont typeface="Noto Sans Symbols"/>
              <a:buChar char="▪"/>
              <a:defRPr>
                <a:solidFill>
                  <a:schemeClr val="lt1"/>
                </a:solidFill>
              </a:defRPr>
            </a:lvl2pPr>
            <a:lvl3pPr indent="-317500" lvl="2" marL="1371600" rtl="0" algn="l">
              <a:lnSpc>
                <a:spcPct val="100000"/>
              </a:lnSpc>
              <a:spcBef>
                <a:spcPts val="0"/>
              </a:spcBef>
              <a:spcAft>
                <a:spcPts val="0"/>
              </a:spcAft>
              <a:buClr>
                <a:schemeClr val="accent2"/>
              </a:buClr>
              <a:buSzPts val="1400"/>
              <a:buFont typeface="Arial"/>
              <a:buAutoNum type="arabicPeriod"/>
              <a:defRPr>
                <a:solidFill>
                  <a:schemeClr val="lt1"/>
                </a:solidFill>
              </a:defRPr>
            </a:lvl3pPr>
            <a:lvl4pPr indent="-330200" lvl="3" marL="1828800" rtl="0" algn="l">
              <a:lnSpc>
                <a:spcPct val="100000"/>
              </a:lnSpc>
              <a:spcBef>
                <a:spcPts val="0"/>
              </a:spcBef>
              <a:spcAft>
                <a:spcPts val="0"/>
              </a:spcAft>
              <a:buClr>
                <a:schemeClr val="accent2"/>
              </a:buClr>
              <a:buSzPts val="1600"/>
              <a:buFont typeface="Arial"/>
              <a:buAutoNum type="alphaLcPeriod"/>
              <a:defRPr>
                <a:solidFill>
                  <a:schemeClr val="lt1"/>
                </a:solidFill>
              </a:defRPr>
            </a:lvl4pPr>
            <a:lvl5pPr indent="-330200" lvl="4" marL="2286000" rtl="0" algn="l">
              <a:lnSpc>
                <a:spcPct val="100000"/>
              </a:lnSpc>
              <a:spcBef>
                <a:spcPts val="0"/>
              </a:spcBef>
              <a:spcAft>
                <a:spcPts val="0"/>
              </a:spcAft>
              <a:buClr>
                <a:schemeClr val="accent2"/>
              </a:buClr>
              <a:buSzPts val="1600"/>
              <a:buFont typeface="Arial"/>
              <a:buAutoNum type="romanLcPeriod"/>
              <a:defRPr>
                <a:solidFill>
                  <a:schemeClr val="lt1"/>
                </a:solidFill>
              </a:defRPr>
            </a:lvl5pPr>
            <a:lvl6pPr indent="-330200" lvl="5" marL="2743200" rtl="0" algn="l">
              <a:lnSpc>
                <a:spcPct val="100000"/>
              </a:lnSpc>
              <a:spcBef>
                <a:spcPts val="0"/>
              </a:spcBef>
              <a:spcAft>
                <a:spcPts val="0"/>
              </a:spcAft>
              <a:buSzPts val="1600"/>
              <a:buChar char="•"/>
              <a:defRPr/>
            </a:lvl6pPr>
            <a:lvl7pPr indent="-330200" lvl="6" marL="3200400" rtl="0" algn="l">
              <a:lnSpc>
                <a:spcPct val="100000"/>
              </a:lnSpc>
              <a:spcBef>
                <a:spcPts val="0"/>
              </a:spcBef>
              <a:spcAft>
                <a:spcPts val="0"/>
              </a:spcAft>
              <a:buSzPts val="1600"/>
              <a:buChar char="•"/>
              <a:defRPr/>
            </a:lvl7pPr>
            <a:lvl8pPr indent="-330200" lvl="7" marL="3657600" rtl="0" algn="l">
              <a:lnSpc>
                <a:spcPct val="100000"/>
              </a:lnSpc>
              <a:spcBef>
                <a:spcPts val="0"/>
              </a:spcBef>
              <a:spcAft>
                <a:spcPts val="0"/>
              </a:spcAft>
              <a:buSzPts val="1600"/>
              <a:buChar char="•"/>
              <a:defRPr/>
            </a:lvl8pPr>
            <a:lvl9pPr indent="-330200" lvl="8" marL="4114800" rtl="0" algn="l">
              <a:lnSpc>
                <a:spcPct val="100000"/>
              </a:lnSpc>
              <a:spcBef>
                <a:spcPts val="0"/>
              </a:spcBef>
              <a:spcAft>
                <a:spcPts val="0"/>
              </a:spcAft>
              <a:buSzPts val="1600"/>
              <a:buChar char="•"/>
              <a:defRPr/>
            </a:lvl9pPr>
          </a:lstStyle>
          <a:p/>
        </p:txBody>
      </p:sp>
    </p:spTree>
  </p:cSld>
  <p:clrMapOvr>
    <a:masterClrMapping/>
  </p:clrMapOvr>
  <p:extLst>
    <p:ext uri="{DCECCB84-F9BA-43D5-87BE-67443E8EF086}">
      <p15:sldGuideLst>
        <p15:guide id="1" orient="horz" pos="3112">
          <p15:clr>
            <a:srgbClr val="FA7B17"/>
          </p15:clr>
        </p15:guide>
      </p15:sldGuideLst>
    </p:ext>
  </p:extLst>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white 1 3">
  <p:cSld name="1_Title slide white_2">
    <p:bg>
      <p:bgPr>
        <a:solidFill>
          <a:schemeClr val="dk1"/>
        </a:solidFill>
      </p:bgPr>
    </p:bg>
    <p:spTree>
      <p:nvGrpSpPr>
        <p:cNvPr id="299" name="Shape 299"/>
        <p:cNvGrpSpPr/>
        <p:nvPr/>
      </p:nvGrpSpPr>
      <p:grpSpPr>
        <a:xfrm>
          <a:off x="0" y="0"/>
          <a:ext cx="0" cy="0"/>
          <a:chOff x="0" y="0"/>
          <a:chExt cx="0" cy="0"/>
        </a:xfrm>
      </p:grpSpPr>
      <p:pic>
        <p:nvPicPr>
          <p:cNvPr id="300" name="Google Shape;300;p47"/>
          <p:cNvPicPr preferRelativeResize="0"/>
          <p:nvPr/>
        </p:nvPicPr>
        <p:blipFill rotWithShape="1">
          <a:blip r:embed="rId2">
            <a:alphaModFix/>
          </a:blip>
          <a:srcRect b="0" l="0" r="0" t="0"/>
          <a:stretch/>
        </p:blipFill>
        <p:spPr>
          <a:xfrm>
            <a:off x="7848200" y="4828075"/>
            <a:ext cx="1028226" cy="111925"/>
          </a:xfrm>
          <a:prstGeom prst="rect">
            <a:avLst/>
          </a:prstGeom>
          <a:noFill/>
          <a:ln>
            <a:noFill/>
          </a:ln>
        </p:spPr>
      </p:pic>
      <p:sp>
        <p:nvSpPr>
          <p:cNvPr id="301" name="Google Shape;301;p47"/>
          <p:cNvSpPr txBox="1"/>
          <p:nvPr>
            <p:ph idx="1" type="subTitle"/>
          </p:nvPr>
        </p:nvSpPr>
        <p:spPr>
          <a:xfrm>
            <a:off x="342900" y="4708654"/>
            <a:ext cx="5015400" cy="335400"/>
          </a:xfrm>
          <a:prstGeom prst="rect">
            <a:avLst/>
          </a:prstGeom>
          <a:noFill/>
          <a:ln>
            <a:noFill/>
          </a:ln>
        </p:spPr>
        <p:txBody>
          <a:bodyPr anchorCtr="0" anchor="ctr" bIns="91425" lIns="91425" spcFirstLastPara="1" rIns="91425" wrap="square" tIns="91425">
            <a:noAutofit/>
          </a:bodyPr>
          <a:lstStyle>
            <a:lvl1pPr lvl="0" rtl="0" algn="l">
              <a:lnSpc>
                <a:spcPct val="100000"/>
              </a:lnSpc>
              <a:spcBef>
                <a:spcPts val="0"/>
              </a:spcBef>
              <a:spcAft>
                <a:spcPts val="0"/>
              </a:spcAft>
              <a:buSzPts val="1800"/>
              <a:buNone/>
              <a:defRPr sz="1000">
                <a:solidFill>
                  <a:srgbClr val="A5A5A5"/>
                </a:solidFill>
              </a:defRPr>
            </a:lvl1pPr>
            <a:lvl2pPr lvl="1" rtl="0" algn="l">
              <a:lnSpc>
                <a:spcPct val="100000"/>
              </a:lnSpc>
              <a:spcBef>
                <a:spcPts val="0"/>
              </a:spcBef>
              <a:spcAft>
                <a:spcPts val="0"/>
              </a:spcAft>
              <a:buSzPts val="1600"/>
              <a:buNone/>
              <a:defRPr/>
            </a:lvl2pPr>
            <a:lvl3pPr lvl="2" rtl="0" algn="l">
              <a:lnSpc>
                <a:spcPct val="100000"/>
              </a:lnSpc>
              <a:spcBef>
                <a:spcPts val="0"/>
              </a:spcBef>
              <a:spcAft>
                <a:spcPts val="0"/>
              </a:spcAft>
              <a:buSzPts val="1600"/>
              <a:buNone/>
              <a:defRPr/>
            </a:lvl3pPr>
            <a:lvl4pPr lvl="3" rtl="0" algn="l">
              <a:lnSpc>
                <a:spcPct val="100000"/>
              </a:lnSpc>
              <a:spcBef>
                <a:spcPts val="0"/>
              </a:spcBef>
              <a:spcAft>
                <a:spcPts val="0"/>
              </a:spcAft>
              <a:buSzPts val="1600"/>
              <a:buNone/>
              <a:defRPr/>
            </a:lvl4pPr>
            <a:lvl5pPr lvl="4" rtl="0" algn="l">
              <a:lnSpc>
                <a:spcPct val="100000"/>
              </a:lnSpc>
              <a:spcBef>
                <a:spcPts val="0"/>
              </a:spcBef>
              <a:spcAft>
                <a:spcPts val="0"/>
              </a:spcAft>
              <a:buSzPts val="1600"/>
              <a:buNone/>
              <a:defRPr/>
            </a:lvl5pPr>
            <a:lvl6pPr lvl="5" rtl="0" algn="l">
              <a:lnSpc>
                <a:spcPct val="100000"/>
              </a:lnSpc>
              <a:spcBef>
                <a:spcPts val="0"/>
              </a:spcBef>
              <a:spcAft>
                <a:spcPts val="0"/>
              </a:spcAft>
              <a:buSzPts val="1600"/>
              <a:buNone/>
              <a:defRPr/>
            </a:lvl6pPr>
            <a:lvl7pPr lvl="6" rtl="0" algn="l">
              <a:lnSpc>
                <a:spcPct val="100000"/>
              </a:lnSpc>
              <a:spcBef>
                <a:spcPts val="0"/>
              </a:spcBef>
              <a:spcAft>
                <a:spcPts val="0"/>
              </a:spcAft>
              <a:buSzPts val="1600"/>
              <a:buNone/>
              <a:defRPr/>
            </a:lvl7pPr>
            <a:lvl8pPr lvl="7" rtl="0" algn="l">
              <a:lnSpc>
                <a:spcPct val="100000"/>
              </a:lnSpc>
              <a:spcBef>
                <a:spcPts val="0"/>
              </a:spcBef>
              <a:spcAft>
                <a:spcPts val="0"/>
              </a:spcAft>
              <a:buSzPts val="1600"/>
              <a:buNone/>
              <a:defRPr/>
            </a:lvl8pPr>
            <a:lvl9pPr lvl="8" rtl="0" algn="l">
              <a:lnSpc>
                <a:spcPct val="100000"/>
              </a:lnSpc>
              <a:spcBef>
                <a:spcPts val="0"/>
              </a:spcBef>
              <a:spcAft>
                <a:spcPts val="0"/>
              </a:spcAft>
              <a:buSzPts val="1600"/>
              <a:buNone/>
              <a:defRPr/>
            </a:lvl9pPr>
          </a:lstStyle>
          <a:p/>
        </p:txBody>
      </p:sp>
      <p:sp>
        <p:nvSpPr>
          <p:cNvPr id="302" name="Google Shape;302;p47"/>
          <p:cNvSpPr/>
          <p:nvPr/>
        </p:nvSpPr>
        <p:spPr>
          <a:xfrm rot="5400000">
            <a:off x="0" y="0"/>
            <a:ext cx="354900" cy="354900"/>
          </a:xfrm>
          <a:prstGeom prst="corner">
            <a:avLst>
              <a:gd fmla="val 15306" name="adj1"/>
              <a:gd fmla="val 15215" name="adj2"/>
            </a:avLst>
          </a:prstGeom>
          <a:solidFill>
            <a:srgbClr val="FFAD3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3" name="Google Shape;303;p47"/>
          <p:cNvSpPr txBox="1"/>
          <p:nvPr>
            <p:ph type="title"/>
          </p:nvPr>
        </p:nvSpPr>
        <p:spPr>
          <a:xfrm>
            <a:off x="362275" y="856606"/>
            <a:ext cx="8414100" cy="657000"/>
          </a:xfrm>
          <a:prstGeom prst="rect">
            <a:avLst/>
          </a:prstGeom>
          <a:noFill/>
          <a:ln>
            <a:noFill/>
          </a:ln>
        </p:spPr>
        <p:txBody>
          <a:bodyPr anchorCtr="0" anchor="t" bIns="45700" lIns="0" spcFirstLastPara="1" rIns="0" wrap="square" tIns="45700">
            <a:noAutofit/>
          </a:bodyPr>
          <a:lstStyle>
            <a:lvl1pPr lvl="0" rtl="0" algn="l">
              <a:lnSpc>
                <a:spcPct val="90000"/>
              </a:lnSpc>
              <a:spcBef>
                <a:spcPts val="0"/>
              </a:spcBef>
              <a:spcAft>
                <a:spcPts val="0"/>
              </a:spcAft>
              <a:buSzPts val="2400"/>
              <a:buNone/>
              <a:defRPr b="1" sz="1800">
                <a:solidFill>
                  <a:schemeClr val="accent2"/>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304" name="Google Shape;304;p47"/>
          <p:cNvSpPr txBox="1"/>
          <p:nvPr>
            <p:ph idx="2" type="title"/>
          </p:nvPr>
        </p:nvSpPr>
        <p:spPr>
          <a:xfrm>
            <a:off x="361150" y="0"/>
            <a:ext cx="8414100" cy="799200"/>
          </a:xfrm>
          <a:prstGeom prst="rect">
            <a:avLst/>
          </a:prstGeom>
          <a:noFill/>
          <a:ln>
            <a:noFill/>
          </a:ln>
        </p:spPr>
        <p:txBody>
          <a:bodyPr anchorCtr="0" anchor="b" bIns="45700" lIns="0" spcFirstLastPara="1" rIns="0" wrap="square" tIns="45700">
            <a:noAutofit/>
          </a:bodyPr>
          <a:lstStyle>
            <a:lvl1pPr lvl="0" rtl="0" algn="l">
              <a:lnSpc>
                <a:spcPct val="90000"/>
              </a:lnSpc>
              <a:spcBef>
                <a:spcPts val="0"/>
              </a:spcBef>
              <a:spcAft>
                <a:spcPts val="0"/>
              </a:spcAft>
              <a:buSzPts val="2400"/>
              <a:buNone/>
              <a:defRPr>
                <a:solidFill>
                  <a:schemeClr val="lt1"/>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305" name="Google Shape;305;p47"/>
          <p:cNvSpPr txBox="1"/>
          <p:nvPr>
            <p:ph idx="3" type="body"/>
          </p:nvPr>
        </p:nvSpPr>
        <p:spPr>
          <a:xfrm>
            <a:off x="368300" y="1544638"/>
            <a:ext cx="8415300" cy="3089400"/>
          </a:xfrm>
          <a:prstGeom prst="rect">
            <a:avLst/>
          </a:prstGeom>
          <a:noFill/>
          <a:ln>
            <a:noFill/>
          </a:ln>
        </p:spPr>
        <p:txBody>
          <a:bodyPr anchorCtr="0" anchor="t" bIns="91425" lIns="91425" spcFirstLastPara="1" rIns="91425" wrap="square" tIns="91425">
            <a:noAutofit/>
          </a:bodyPr>
          <a:lstStyle>
            <a:lvl1pPr indent="-228600" lvl="0" marL="457200" rtl="0" algn="l">
              <a:lnSpc>
                <a:spcPct val="100000"/>
              </a:lnSpc>
              <a:spcBef>
                <a:spcPts val="0"/>
              </a:spcBef>
              <a:spcAft>
                <a:spcPts val="0"/>
              </a:spcAft>
              <a:buSzPts val="1800"/>
              <a:buNone/>
              <a:defRPr>
                <a:solidFill>
                  <a:schemeClr val="lt1"/>
                </a:solidFill>
              </a:defRPr>
            </a:lvl1pPr>
            <a:lvl2pPr indent="-342900" lvl="1" marL="914400" rtl="0" algn="l">
              <a:lnSpc>
                <a:spcPct val="100000"/>
              </a:lnSpc>
              <a:spcBef>
                <a:spcPts val="0"/>
              </a:spcBef>
              <a:spcAft>
                <a:spcPts val="0"/>
              </a:spcAft>
              <a:buClr>
                <a:schemeClr val="accent2"/>
              </a:buClr>
              <a:buSzPts val="1800"/>
              <a:buFont typeface="Noto Sans Symbols"/>
              <a:buChar char="▪"/>
              <a:defRPr>
                <a:solidFill>
                  <a:schemeClr val="lt1"/>
                </a:solidFill>
              </a:defRPr>
            </a:lvl2pPr>
            <a:lvl3pPr indent="-317500" lvl="2" marL="1371600" rtl="0" algn="l">
              <a:lnSpc>
                <a:spcPct val="100000"/>
              </a:lnSpc>
              <a:spcBef>
                <a:spcPts val="0"/>
              </a:spcBef>
              <a:spcAft>
                <a:spcPts val="0"/>
              </a:spcAft>
              <a:buClr>
                <a:schemeClr val="accent2"/>
              </a:buClr>
              <a:buSzPts val="1400"/>
              <a:buFont typeface="Arial"/>
              <a:buAutoNum type="arabicPeriod"/>
              <a:defRPr>
                <a:solidFill>
                  <a:schemeClr val="lt1"/>
                </a:solidFill>
              </a:defRPr>
            </a:lvl3pPr>
            <a:lvl4pPr indent="-330200" lvl="3" marL="1828800" rtl="0" algn="l">
              <a:lnSpc>
                <a:spcPct val="100000"/>
              </a:lnSpc>
              <a:spcBef>
                <a:spcPts val="0"/>
              </a:spcBef>
              <a:spcAft>
                <a:spcPts val="0"/>
              </a:spcAft>
              <a:buClr>
                <a:schemeClr val="accent2"/>
              </a:buClr>
              <a:buSzPts val="1600"/>
              <a:buFont typeface="Arial"/>
              <a:buAutoNum type="alphaLcPeriod"/>
              <a:defRPr>
                <a:solidFill>
                  <a:schemeClr val="lt1"/>
                </a:solidFill>
              </a:defRPr>
            </a:lvl4pPr>
            <a:lvl5pPr indent="-330200" lvl="4" marL="2286000" rtl="0" algn="l">
              <a:lnSpc>
                <a:spcPct val="100000"/>
              </a:lnSpc>
              <a:spcBef>
                <a:spcPts val="0"/>
              </a:spcBef>
              <a:spcAft>
                <a:spcPts val="0"/>
              </a:spcAft>
              <a:buClr>
                <a:schemeClr val="accent2"/>
              </a:buClr>
              <a:buSzPts val="1600"/>
              <a:buFont typeface="Arial"/>
              <a:buAutoNum type="romanLcPeriod"/>
              <a:defRPr>
                <a:solidFill>
                  <a:schemeClr val="lt1"/>
                </a:solidFill>
              </a:defRPr>
            </a:lvl5pPr>
            <a:lvl6pPr indent="-330200" lvl="5" marL="2743200" rtl="0" algn="l">
              <a:lnSpc>
                <a:spcPct val="100000"/>
              </a:lnSpc>
              <a:spcBef>
                <a:spcPts val="0"/>
              </a:spcBef>
              <a:spcAft>
                <a:spcPts val="0"/>
              </a:spcAft>
              <a:buSzPts val="1600"/>
              <a:buChar char="•"/>
              <a:defRPr/>
            </a:lvl6pPr>
            <a:lvl7pPr indent="-330200" lvl="6" marL="3200400" rtl="0" algn="l">
              <a:lnSpc>
                <a:spcPct val="100000"/>
              </a:lnSpc>
              <a:spcBef>
                <a:spcPts val="0"/>
              </a:spcBef>
              <a:spcAft>
                <a:spcPts val="0"/>
              </a:spcAft>
              <a:buSzPts val="1600"/>
              <a:buChar char="•"/>
              <a:defRPr/>
            </a:lvl7pPr>
            <a:lvl8pPr indent="-330200" lvl="7" marL="3657600" rtl="0" algn="l">
              <a:lnSpc>
                <a:spcPct val="100000"/>
              </a:lnSpc>
              <a:spcBef>
                <a:spcPts val="0"/>
              </a:spcBef>
              <a:spcAft>
                <a:spcPts val="0"/>
              </a:spcAft>
              <a:buSzPts val="1600"/>
              <a:buChar char="•"/>
              <a:defRPr/>
            </a:lvl8pPr>
            <a:lvl9pPr indent="-330200" lvl="8" marL="4114800" rtl="0" algn="l">
              <a:lnSpc>
                <a:spcPct val="100000"/>
              </a:lnSpc>
              <a:spcBef>
                <a:spcPts val="0"/>
              </a:spcBef>
              <a:spcAft>
                <a:spcPts val="0"/>
              </a:spcAft>
              <a:buSzPts val="1600"/>
              <a:buChar char="•"/>
              <a:defRPr/>
            </a:lvl9pPr>
          </a:lstStyle>
          <a:p/>
        </p:txBody>
      </p:sp>
    </p:spTree>
  </p:cSld>
  <p:clrMapOvr>
    <a:masterClrMapping/>
  </p:clrMapOvr>
  <p:extLst>
    <p:ext uri="{DCECCB84-F9BA-43D5-87BE-67443E8EF086}">
      <p15:sldGuideLst>
        <p15:guide id="1" orient="horz" pos="3112">
          <p15:clr>
            <a:srgbClr val="FA7B17"/>
          </p15:clr>
        </p15:guide>
      </p15:sldGuideLst>
    </p:ext>
  </p:extLst>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reaker-3-White">
  <p:cSld name="Breaker-3-White">
    <p:spTree>
      <p:nvGrpSpPr>
        <p:cNvPr id="306" name="Shape 306"/>
        <p:cNvGrpSpPr/>
        <p:nvPr/>
      </p:nvGrpSpPr>
      <p:grpSpPr>
        <a:xfrm>
          <a:off x="0" y="0"/>
          <a:ext cx="0" cy="0"/>
          <a:chOff x="0" y="0"/>
          <a:chExt cx="0" cy="0"/>
        </a:xfrm>
      </p:grpSpPr>
      <p:sp>
        <p:nvSpPr>
          <p:cNvPr id="307" name="Google Shape;307;p48"/>
          <p:cNvSpPr txBox="1"/>
          <p:nvPr>
            <p:ph type="ctrTitle"/>
          </p:nvPr>
        </p:nvSpPr>
        <p:spPr>
          <a:xfrm>
            <a:off x="1143000" y="2115378"/>
            <a:ext cx="6858000" cy="912600"/>
          </a:xfrm>
          <a:prstGeom prst="rect">
            <a:avLst/>
          </a:prstGeom>
          <a:noFill/>
          <a:ln>
            <a:noFill/>
          </a:ln>
        </p:spPr>
        <p:txBody>
          <a:bodyPr anchorCtr="0" anchor="ctr" bIns="45700" lIns="0" spcFirstLastPara="1" rIns="0" wrap="square" tIns="45700">
            <a:noAutofit/>
          </a:bodyPr>
          <a:lstStyle>
            <a:lvl1pPr lvl="0" rtl="0" algn="ctr">
              <a:lnSpc>
                <a:spcPct val="90000"/>
              </a:lnSpc>
              <a:spcBef>
                <a:spcPts val="0"/>
              </a:spcBef>
              <a:spcAft>
                <a:spcPts val="0"/>
              </a:spcAft>
              <a:buClr>
                <a:schemeClr val="accent2"/>
              </a:buClr>
              <a:buSzPts val="2800"/>
              <a:buFont typeface="Arial"/>
              <a:buNone/>
              <a:defRPr sz="2800">
                <a:solidFill>
                  <a:schemeClr val="accent2"/>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Tree>
  </p:cSld>
  <p:clrMapOvr>
    <a:masterClrMapping/>
  </p:clrMapOvr>
  <p:extLst>
    <p:ext uri="{DCECCB84-F9BA-43D5-87BE-67443E8EF086}">
      <p15:sldGuideLst>
        <p15:guide id="1" orient="horz" pos="1620">
          <p15:clr>
            <a:srgbClr val="FBAE40"/>
          </p15:clr>
        </p15:guide>
        <p15:guide id="2" pos="2880">
          <p15:clr>
            <a:srgbClr val="FBAE40"/>
          </p15:clr>
        </p15:guide>
        <p15:guide id="3">
          <p15:clr>
            <a:srgbClr val="FBAE40"/>
          </p15:clr>
        </p15:guide>
        <p15:guide id="4" pos="288">
          <p15:clr>
            <a:srgbClr val="FBAE40"/>
          </p15:clr>
        </p15:guide>
        <p15:guide id="5" pos="5472">
          <p15:clr>
            <a:srgbClr val="FBAE40"/>
          </p15:clr>
        </p15:guide>
        <p15:guide id="6" orient="horz">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type="title">
  <p:cSld name="TITLE">
    <p:spTree>
      <p:nvGrpSpPr>
        <p:cNvPr id="308" name="Shape 308"/>
        <p:cNvGrpSpPr/>
        <p:nvPr/>
      </p:nvGrpSpPr>
      <p:grpSpPr>
        <a:xfrm>
          <a:off x="0" y="0"/>
          <a:ext cx="0" cy="0"/>
          <a:chOff x="0" y="0"/>
          <a:chExt cx="0" cy="0"/>
        </a:xfrm>
      </p:grpSpPr>
      <p:sp>
        <p:nvSpPr>
          <p:cNvPr id="309" name="Google Shape;309;p49"/>
          <p:cNvSpPr txBox="1"/>
          <p:nvPr>
            <p:ph type="ctrTitle"/>
          </p:nvPr>
        </p:nvSpPr>
        <p:spPr>
          <a:xfrm>
            <a:off x="1143000" y="841772"/>
            <a:ext cx="6858000" cy="1790700"/>
          </a:xfrm>
          <a:prstGeom prst="rect">
            <a:avLst/>
          </a:prstGeom>
          <a:noFill/>
          <a:ln>
            <a:noFill/>
          </a:ln>
        </p:spPr>
        <p:txBody>
          <a:bodyPr anchorCtr="0" anchor="b" bIns="45700" lIns="91425" spcFirstLastPara="1" rIns="91425" wrap="square" tIns="45700">
            <a:noAutofit/>
          </a:bodyPr>
          <a:lstStyle>
            <a:lvl1pPr lvl="0" rtl="0" algn="ctr">
              <a:lnSpc>
                <a:spcPct val="90000"/>
              </a:lnSpc>
              <a:spcBef>
                <a:spcPts val="0"/>
              </a:spcBef>
              <a:spcAft>
                <a:spcPts val="0"/>
              </a:spcAft>
              <a:buClr>
                <a:schemeClr val="dk1"/>
              </a:buClr>
              <a:buSzPts val="6000"/>
              <a:buFont typeface="Calibri"/>
              <a:buNone/>
              <a:defRPr sz="4500"/>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310" name="Google Shape;310;p49"/>
          <p:cNvSpPr txBox="1"/>
          <p:nvPr>
            <p:ph idx="1" type="subTitle"/>
          </p:nvPr>
        </p:nvSpPr>
        <p:spPr>
          <a:xfrm>
            <a:off x="1143000" y="2701528"/>
            <a:ext cx="6858000" cy="1241700"/>
          </a:xfrm>
          <a:prstGeom prst="rect">
            <a:avLst/>
          </a:prstGeom>
          <a:noFill/>
          <a:ln>
            <a:noFill/>
          </a:ln>
        </p:spPr>
        <p:txBody>
          <a:bodyPr anchorCtr="0" anchor="t" bIns="45700" lIns="91425" spcFirstLastPara="1" rIns="91425" wrap="square" tIns="45700">
            <a:noAutofit/>
          </a:bodyPr>
          <a:lstStyle>
            <a:lvl1pPr lvl="0" rtl="0" algn="ctr">
              <a:lnSpc>
                <a:spcPct val="90000"/>
              </a:lnSpc>
              <a:spcBef>
                <a:spcPts val="750"/>
              </a:spcBef>
              <a:spcAft>
                <a:spcPts val="0"/>
              </a:spcAft>
              <a:buClr>
                <a:schemeClr val="dk1"/>
              </a:buClr>
              <a:buSzPts val="2400"/>
              <a:buNone/>
              <a:defRPr sz="1800"/>
            </a:lvl1pPr>
            <a:lvl2pPr lvl="1" rtl="0" algn="ctr">
              <a:lnSpc>
                <a:spcPct val="90000"/>
              </a:lnSpc>
              <a:spcBef>
                <a:spcPts val="375"/>
              </a:spcBef>
              <a:spcAft>
                <a:spcPts val="0"/>
              </a:spcAft>
              <a:buClr>
                <a:schemeClr val="dk1"/>
              </a:buClr>
              <a:buSzPts val="2000"/>
              <a:buNone/>
              <a:defRPr sz="1500"/>
            </a:lvl2pPr>
            <a:lvl3pPr lvl="2" rtl="0" algn="ctr">
              <a:lnSpc>
                <a:spcPct val="90000"/>
              </a:lnSpc>
              <a:spcBef>
                <a:spcPts val="375"/>
              </a:spcBef>
              <a:spcAft>
                <a:spcPts val="0"/>
              </a:spcAft>
              <a:buClr>
                <a:schemeClr val="dk1"/>
              </a:buClr>
              <a:buSzPts val="1800"/>
              <a:buNone/>
              <a:defRPr sz="1350"/>
            </a:lvl3pPr>
            <a:lvl4pPr lvl="3" rtl="0" algn="ctr">
              <a:lnSpc>
                <a:spcPct val="90000"/>
              </a:lnSpc>
              <a:spcBef>
                <a:spcPts val="375"/>
              </a:spcBef>
              <a:spcAft>
                <a:spcPts val="0"/>
              </a:spcAft>
              <a:buClr>
                <a:schemeClr val="dk1"/>
              </a:buClr>
              <a:buSzPts val="1600"/>
              <a:buNone/>
              <a:defRPr sz="1200"/>
            </a:lvl4pPr>
            <a:lvl5pPr lvl="4" rtl="0" algn="ctr">
              <a:lnSpc>
                <a:spcPct val="90000"/>
              </a:lnSpc>
              <a:spcBef>
                <a:spcPts val="375"/>
              </a:spcBef>
              <a:spcAft>
                <a:spcPts val="0"/>
              </a:spcAft>
              <a:buClr>
                <a:schemeClr val="dk1"/>
              </a:buClr>
              <a:buSzPts val="1600"/>
              <a:buNone/>
              <a:defRPr sz="1200"/>
            </a:lvl5pPr>
            <a:lvl6pPr lvl="5" rtl="0" algn="ctr">
              <a:lnSpc>
                <a:spcPct val="90000"/>
              </a:lnSpc>
              <a:spcBef>
                <a:spcPts val="375"/>
              </a:spcBef>
              <a:spcAft>
                <a:spcPts val="0"/>
              </a:spcAft>
              <a:buClr>
                <a:schemeClr val="dk1"/>
              </a:buClr>
              <a:buSzPts val="1600"/>
              <a:buNone/>
              <a:defRPr sz="1200"/>
            </a:lvl6pPr>
            <a:lvl7pPr lvl="6" rtl="0" algn="ctr">
              <a:lnSpc>
                <a:spcPct val="90000"/>
              </a:lnSpc>
              <a:spcBef>
                <a:spcPts val="375"/>
              </a:spcBef>
              <a:spcAft>
                <a:spcPts val="0"/>
              </a:spcAft>
              <a:buClr>
                <a:schemeClr val="dk1"/>
              </a:buClr>
              <a:buSzPts val="1600"/>
              <a:buNone/>
              <a:defRPr sz="1200"/>
            </a:lvl7pPr>
            <a:lvl8pPr lvl="7" rtl="0" algn="ctr">
              <a:lnSpc>
                <a:spcPct val="90000"/>
              </a:lnSpc>
              <a:spcBef>
                <a:spcPts val="375"/>
              </a:spcBef>
              <a:spcAft>
                <a:spcPts val="0"/>
              </a:spcAft>
              <a:buClr>
                <a:schemeClr val="dk1"/>
              </a:buClr>
              <a:buSzPts val="1600"/>
              <a:buNone/>
              <a:defRPr sz="1200"/>
            </a:lvl8pPr>
            <a:lvl9pPr lvl="8" rtl="0" algn="ctr">
              <a:lnSpc>
                <a:spcPct val="90000"/>
              </a:lnSpc>
              <a:spcBef>
                <a:spcPts val="375"/>
              </a:spcBef>
              <a:spcAft>
                <a:spcPts val="0"/>
              </a:spcAft>
              <a:buClr>
                <a:schemeClr val="dk1"/>
              </a:buClr>
              <a:buSzPts val="1600"/>
              <a:buNone/>
              <a:defRPr sz="1200"/>
            </a:lvl9pPr>
          </a:lstStyle>
          <a:p/>
        </p:txBody>
      </p:sp>
      <p:sp>
        <p:nvSpPr>
          <p:cNvPr id="311" name="Google Shape;311;p49"/>
          <p:cNvSpPr txBox="1"/>
          <p:nvPr>
            <p:ph idx="10" type="dt"/>
          </p:nvPr>
        </p:nvSpPr>
        <p:spPr>
          <a:xfrm>
            <a:off x="628650" y="4767263"/>
            <a:ext cx="2057400" cy="2739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312" name="Google Shape;312;p49"/>
          <p:cNvSpPr txBox="1"/>
          <p:nvPr>
            <p:ph idx="11" type="ftr"/>
          </p:nvPr>
        </p:nvSpPr>
        <p:spPr>
          <a:xfrm>
            <a:off x="3028950" y="4767263"/>
            <a:ext cx="3086100" cy="27390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313" name="Google Shape;313;p49"/>
          <p:cNvSpPr txBox="1"/>
          <p:nvPr>
            <p:ph idx="12" type="sldNum"/>
          </p:nvPr>
        </p:nvSpPr>
        <p:spPr>
          <a:xfrm>
            <a:off x="6457950" y="4767263"/>
            <a:ext cx="2057400" cy="2739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800"/>
              <a:buFont typeface="Arial"/>
              <a:buNone/>
              <a:defRPr b="0" i="0" sz="8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1">
  <p:cSld name="CUSTOM_3">
    <p:bg>
      <p:bgPr>
        <a:solidFill>
          <a:schemeClr val="dk1"/>
        </a:solidFill>
      </p:bgPr>
    </p:bg>
    <p:spTree>
      <p:nvGrpSpPr>
        <p:cNvPr id="314" name="Shape 314"/>
        <p:cNvGrpSpPr/>
        <p:nvPr/>
      </p:nvGrpSpPr>
      <p:grpSpPr>
        <a:xfrm>
          <a:off x="0" y="0"/>
          <a:ext cx="0" cy="0"/>
          <a:chOff x="0" y="0"/>
          <a:chExt cx="0" cy="0"/>
        </a:xfrm>
      </p:grpSpPr>
      <p:pic>
        <p:nvPicPr>
          <p:cNvPr id="315" name="Google Shape;315;p50"/>
          <p:cNvPicPr preferRelativeResize="0"/>
          <p:nvPr/>
        </p:nvPicPr>
        <p:blipFill rotWithShape="1">
          <a:blip r:embed="rId2">
            <a:alphaModFix/>
          </a:blip>
          <a:srcRect b="35894" l="0" r="0" t="35894"/>
          <a:stretch/>
        </p:blipFill>
        <p:spPr>
          <a:xfrm>
            <a:off x="7848200" y="4828075"/>
            <a:ext cx="1028226" cy="111925"/>
          </a:xfrm>
          <a:prstGeom prst="rect">
            <a:avLst/>
          </a:prstGeom>
          <a:noFill/>
          <a:ln>
            <a:noFill/>
          </a:ln>
        </p:spPr>
      </p:pic>
      <p:sp>
        <p:nvSpPr>
          <p:cNvPr id="316" name="Google Shape;316;p50"/>
          <p:cNvSpPr/>
          <p:nvPr/>
        </p:nvSpPr>
        <p:spPr>
          <a:xfrm rot="5400000">
            <a:off x="0" y="0"/>
            <a:ext cx="354900" cy="354900"/>
          </a:xfrm>
          <a:prstGeom prst="corner">
            <a:avLst>
              <a:gd fmla="val 15306" name="adj1"/>
              <a:gd fmla="val 15215" name="adj2"/>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7" name="Google Shape;317;p50"/>
          <p:cNvSpPr/>
          <p:nvPr/>
        </p:nvSpPr>
        <p:spPr>
          <a:xfrm>
            <a:off x="3823800" y="-150"/>
            <a:ext cx="53202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318" name="Shape 318"/>
        <p:cNvGrpSpPr/>
        <p:nvPr/>
      </p:nvGrpSpPr>
      <p:grpSpPr>
        <a:xfrm>
          <a:off x="0" y="0"/>
          <a:ext cx="0" cy="0"/>
          <a:chOff x="0" y="0"/>
          <a:chExt cx="0" cy="0"/>
        </a:xfrm>
      </p:grpSpPr>
      <p:pic>
        <p:nvPicPr>
          <p:cNvPr id="319" name="Google Shape;319;p51"/>
          <p:cNvPicPr preferRelativeResize="0"/>
          <p:nvPr/>
        </p:nvPicPr>
        <p:blipFill rotWithShape="1">
          <a:blip r:embed="rId2">
            <a:alphaModFix/>
          </a:blip>
          <a:srcRect b="59649" l="11066" r="68934" t="876"/>
          <a:stretch/>
        </p:blipFill>
        <p:spPr>
          <a:xfrm>
            <a:off x="8457332" y="4709676"/>
            <a:ext cx="548640" cy="329184"/>
          </a:xfrm>
          <a:prstGeom prst="rect">
            <a:avLst/>
          </a:prstGeom>
          <a:noFill/>
          <a:ln>
            <a:noFill/>
          </a:ln>
        </p:spPr>
      </p:pic>
      <p:sp>
        <p:nvSpPr>
          <p:cNvPr id="320" name="Google Shape;320;p51"/>
          <p:cNvSpPr txBox="1"/>
          <p:nvPr>
            <p:ph idx="1" type="body"/>
          </p:nvPr>
        </p:nvSpPr>
        <p:spPr>
          <a:xfrm>
            <a:off x="628650" y="1369219"/>
            <a:ext cx="7886700" cy="3263400"/>
          </a:xfrm>
          <a:prstGeom prst="rect">
            <a:avLst/>
          </a:prstGeom>
          <a:noFill/>
          <a:ln>
            <a:noFill/>
          </a:ln>
        </p:spPr>
        <p:txBody>
          <a:bodyPr anchorCtr="0" anchor="t" bIns="34275" lIns="68575" spcFirstLastPara="1" rIns="68575" wrap="square" tIns="34275">
            <a:normAutofit/>
          </a:bodyPr>
          <a:lstStyle>
            <a:lvl1pPr indent="-361950" lvl="0" marL="457200" rtl="0" algn="l">
              <a:lnSpc>
                <a:spcPct val="90000"/>
              </a:lnSpc>
              <a:spcBef>
                <a:spcPts val="800"/>
              </a:spcBef>
              <a:spcAft>
                <a:spcPts val="0"/>
              </a:spcAft>
              <a:buClr>
                <a:srgbClr val="F7941D"/>
              </a:buClr>
              <a:buSzPts val="2100"/>
              <a:buChar char="•"/>
              <a:defRPr/>
            </a:lvl1pPr>
            <a:lvl2pPr indent="-342900" lvl="1" marL="914400" rtl="0" algn="l">
              <a:lnSpc>
                <a:spcPct val="90000"/>
              </a:lnSpc>
              <a:spcBef>
                <a:spcPts val="400"/>
              </a:spcBef>
              <a:spcAft>
                <a:spcPts val="0"/>
              </a:spcAft>
              <a:buClr>
                <a:schemeClr val="dk2"/>
              </a:buClr>
              <a:buSzPts val="1800"/>
              <a:buChar char="•"/>
              <a:defRPr>
                <a:solidFill>
                  <a:schemeClr val="dk1"/>
                </a:solidFill>
              </a:defRPr>
            </a:lvl2pPr>
            <a:lvl3pPr indent="-323850" lvl="2" marL="1371600" rtl="0" algn="l">
              <a:lnSpc>
                <a:spcPct val="90000"/>
              </a:lnSpc>
              <a:spcBef>
                <a:spcPts val="400"/>
              </a:spcBef>
              <a:spcAft>
                <a:spcPts val="0"/>
              </a:spcAft>
              <a:buClr>
                <a:schemeClr val="dk2"/>
              </a:buClr>
              <a:buSzPts val="1500"/>
              <a:buChar char="•"/>
              <a:defRPr/>
            </a:lvl3pPr>
            <a:lvl4pPr indent="-317500" lvl="3" marL="1828800" rtl="0" algn="l">
              <a:lnSpc>
                <a:spcPct val="90000"/>
              </a:lnSpc>
              <a:spcBef>
                <a:spcPts val="400"/>
              </a:spcBef>
              <a:spcAft>
                <a:spcPts val="0"/>
              </a:spcAft>
              <a:buClr>
                <a:schemeClr val="dk2"/>
              </a:buClr>
              <a:buSzPts val="1400"/>
              <a:buChar char="•"/>
              <a:defRPr/>
            </a:lvl4pPr>
            <a:lvl5pPr indent="-317500" lvl="4" marL="2286000" rtl="0" algn="l">
              <a:lnSpc>
                <a:spcPct val="90000"/>
              </a:lnSpc>
              <a:spcBef>
                <a:spcPts val="400"/>
              </a:spcBef>
              <a:spcAft>
                <a:spcPts val="0"/>
              </a:spcAft>
              <a:buClr>
                <a:schemeClr val="dk2"/>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321" name="Google Shape;321;p51"/>
          <p:cNvSpPr txBox="1"/>
          <p:nvPr>
            <p:ph idx="10" type="dt"/>
          </p:nvPr>
        </p:nvSpPr>
        <p:spPr>
          <a:xfrm>
            <a:off x="628650" y="4767263"/>
            <a:ext cx="2057400" cy="273900"/>
          </a:xfrm>
          <a:prstGeom prst="rect">
            <a:avLst/>
          </a:prstGeom>
          <a:noFill/>
          <a:ln>
            <a:noFill/>
          </a:ln>
        </p:spPr>
        <p:txBody>
          <a:bodyPr anchorCtr="0" anchor="ctr" bIns="34275" lIns="68575" spcFirstLastPara="1" rIns="68575" wrap="square" tIns="34275">
            <a:noAutofit/>
          </a:bodyPr>
          <a:lstStyle>
            <a:lvl1pPr lvl="0" rtl="0" algn="l">
              <a:lnSpc>
                <a:spcPct val="100000"/>
              </a:lnSpc>
              <a:spcBef>
                <a:spcPts val="0"/>
              </a:spcBef>
              <a:spcAft>
                <a:spcPts val="0"/>
              </a:spcAft>
              <a:buSzPts val="1100"/>
              <a:buNone/>
              <a:defRPr sz="1100"/>
            </a:lvl1pPr>
            <a:lvl2pPr lvl="1" rtl="0" algn="l">
              <a:lnSpc>
                <a:spcPct val="100000"/>
              </a:lnSpc>
              <a:spcBef>
                <a:spcPts val="0"/>
              </a:spcBef>
              <a:spcAft>
                <a:spcPts val="0"/>
              </a:spcAft>
              <a:buSzPts val="1100"/>
              <a:buNone/>
              <a:defRPr sz="1100"/>
            </a:lvl2pPr>
            <a:lvl3pPr lvl="2" rtl="0" algn="l">
              <a:lnSpc>
                <a:spcPct val="100000"/>
              </a:lnSpc>
              <a:spcBef>
                <a:spcPts val="0"/>
              </a:spcBef>
              <a:spcAft>
                <a:spcPts val="0"/>
              </a:spcAft>
              <a:buSzPts val="1100"/>
              <a:buNone/>
              <a:defRPr sz="1100"/>
            </a:lvl3pPr>
            <a:lvl4pPr lvl="3" rtl="0" algn="l">
              <a:lnSpc>
                <a:spcPct val="100000"/>
              </a:lnSpc>
              <a:spcBef>
                <a:spcPts val="0"/>
              </a:spcBef>
              <a:spcAft>
                <a:spcPts val="0"/>
              </a:spcAft>
              <a:buSzPts val="1100"/>
              <a:buNone/>
              <a:defRPr sz="1100"/>
            </a:lvl4pPr>
            <a:lvl5pPr lvl="4" rtl="0" algn="l">
              <a:lnSpc>
                <a:spcPct val="100000"/>
              </a:lnSpc>
              <a:spcBef>
                <a:spcPts val="0"/>
              </a:spcBef>
              <a:spcAft>
                <a:spcPts val="0"/>
              </a:spcAft>
              <a:buSzPts val="1100"/>
              <a:buNone/>
              <a:defRPr sz="1100"/>
            </a:lvl5pPr>
            <a:lvl6pPr lvl="5" rtl="0" algn="l">
              <a:lnSpc>
                <a:spcPct val="100000"/>
              </a:lnSpc>
              <a:spcBef>
                <a:spcPts val="0"/>
              </a:spcBef>
              <a:spcAft>
                <a:spcPts val="0"/>
              </a:spcAft>
              <a:buSzPts val="1100"/>
              <a:buNone/>
              <a:defRPr sz="1100"/>
            </a:lvl6pPr>
            <a:lvl7pPr lvl="6" rtl="0" algn="l">
              <a:lnSpc>
                <a:spcPct val="100000"/>
              </a:lnSpc>
              <a:spcBef>
                <a:spcPts val="0"/>
              </a:spcBef>
              <a:spcAft>
                <a:spcPts val="0"/>
              </a:spcAft>
              <a:buSzPts val="1100"/>
              <a:buNone/>
              <a:defRPr sz="1100"/>
            </a:lvl7pPr>
            <a:lvl8pPr lvl="7" rtl="0" algn="l">
              <a:lnSpc>
                <a:spcPct val="100000"/>
              </a:lnSpc>
              <a:spcBef>
                <a:spcPts val="0"/>
              </a:spcBef>
              <a:spcAft>
                <a:spcPts val="0"/>
              </a:spcAft>
              <a:buSzPts val="1100"/>
              <a:buNone/>
              <a:defRPr sz="1100"/>
            </a:lvl8pPr>
            <a:lvl9pPr lvl="8" rtl="0" algn="l">
              <a:lnSpc>
                <a:spcPct val="100000"/>
              </a:lnSpc>
              <a:spcBef>
                <a:spcPts val="0"/>
              </a:spcBef>
              <a:spcAft>
                <a:spcPts val="0"/>
              </a:spcAft>
              <a:buSzPts val="1100"/>
              <a:buNone/>
              <a:defRPr sz="1100"/>
            </a:lvl9pPr>
          </a:lstStyle>
          <a:p/>
        </p:txBody>
      </p:sp>
      <p:sp>
        <p:nvSpPr>
          <p:cNvPr id="322" name="Google Shape;322;p51"/>
          <p:cNvSpPr txBox="1"/>
          <p:nvPr>
            <p:ph idx="11" type="ftr"/>
          </p:nvPr>
        </p:nvSpPr>
        <p:spPr>
          <a:xfrm>
            <a:off x="3028950" y="4767263"/>
            <a:ext cx="3086100" cy="273900"/>
          </a:xfrm>
          <a:prstGeom prst="rect">
            <a:avLst/>
          </a:prstGeom>
          <a:noFill/>
          <a:ln>
            <a:noFill/>
          </a:ln>
        </p:spPr>
        <p:txBody>
          <a:bodyPr anchorCtr="0" anchor="ctr" bIns="34275" lIns="68575" spcFirstLastPara="1" rIns="68575" wrap="square" tIns="34275">
            <a:noAutofit/>
          </a:bodyPr>
          <a:lstStyle>
            <a:lvl1pPr lvl="0" rtl="0" algn="ctr">
              <a:lnSpc>
                <a:spcPct val="100000"/>
              </a:lnSpc>
              <a:spcBef>
                <a:spcPts val="0"/>
              </a:spcBef>
              <a:spcAft>
                <a:spcPts val="0"/>
              </a:spcAft>
              <a:buSzPts val="1100"/>
              <a:buNone/>
              <a:defRPr sz="1100"/>
            </a:lvl1pPr>
            <a:lvl2pPr lvl="1" rtl="0" algn="l">
              <a:lnSpc>
                <a:spcPct val="100000"/>
              </a:lnSpc>
              <a:spcBef>
                <a:spcPts val="0"/>
              </a:spcBef>
              <a:spcAft>
                <a:spcPts val="0"/>
              </a:spcAft>
              <a:buSzPts val="1100"/>
              <a:buNone/>
              <a:defRPr sz="1100"/>
            </a:lvl2pPr>
            <a:lvl3pPr lvl="2" rtl="0" algn="l">
              <a:lnSpc>
                <a:spcPct val="100000"/>
              </a:lnSpc>
              <a:spcBef>
                <a:spcPts val="0"/>
              </a:spcBef>
              <a:spcAft>
                <a:spcPts val="0"/>
              </a:spcAft>
              <a:buSzPts val="1100"/>
              <a:buNone/>
              <a:defRPr sz="1100"/>
            </a:lvl3pPr>
            <a:lvl4pPr lvl="3" rtl="0" algn="l">
              <a:lnSpc>
                <a:spcPct val="100000"/>
              </a:lnSpc>
              <a:spcBef>
                <a:spcPts val="0"/>
              </a:spcBef>
              <a:spcAft>
                <a:spcPts val="0"/>
              </a:spcAft>
              <a:buSzPts val="1100"/>
              <a:buNone/>
              <a:defRPr sz="1100"/>
            </a:lvl4pPr>
            <a:lvl5pPr lvl="4" rtl="0" algn="l">
              <a:lnSpc>
                <a:spcPct val="100000"/>
              </a:lnSpc>
              <a:spcBef>
                <a:spcPts val="0"/>
              </a:spcBef>
              <a:spcAft>
                <a:spcPts val="0"/>
              </a:spcAft>
              <a:buSzPts val="1100"/>
              <a:buNone/>
              <a:defRPr sz="1100"/>
            </a:lvl5pPr>
            <a:lvl6pPr lvl="5" rtl="0" algn="l">
              <a:lnSpc>
                <a:spcPct val="100000"/>
              </a:lnSpc>
              <a:spcBef>
                <a:spcPts val="0"/>
              </a:spcBef>
              <a:spcAft>
                <a:spcPts val="0"/>
              </a:spcAft>
              <a:buSzPts val="1100"/>
              <a:buNone/>
              <a:defRPr sz="1100"/>
            </a:lvl6pPr>
            <a:lvl7pPr lvl="6" rtl="0" algn="l">
              <a:lnSpc>
                <a:spcPct val="100000"/>
              </a:lnSpc>
              <a:spcBef>
                <a:spcPts val="0"/>
              </a:spcBef>
              <a:spcAft>
                <a:spcPts val="0"/>
              </a:spcAft>
              <a:buSzPts val="1100"/>
              <a:buNone/>
              <a:defRPr sz="1100"/>
            </a:lvl7pPr>
            <a:lvl8pPr lvl="7" rtl="0" algn="l">
              <a:lnSpc>
                <a:spcPct val="100000"/>
              </a:lnSpc>
              <a:spcBef>
                <a:spcPts val="0"/>
              </a:spcBef>
              <a:spcAft>
                <a:spcPts val="0"/>
              </a:spcAft>
              <a:buSzPts val="1100"/>
              <a:buNone/>
              <a:defRPr sz="1100"/>
            </a:lvl8pPr>
            <a:lvl9pPr lvl="8" rtl="0" algn="l">
              <a:lnSpc>
                <a:spcPct val="100000"/>
              </a:lnSpc>
              <a:spcBef>
                <a:spcPts val="0"/>
              </a:spcBef>
              <a:spcAft>
                <a:spcPts val="0"/>
              </a:spcAft>
              <a:buSzPts val="1100"/>
              <a:buNone/>
              <a:defRPr sz="1100"/>
            </a:lvl9pPr>
          </a:lstStyle>
          <a:p/>
        </p:txBody>
      </p:sp>
      <p:sp>
        <p:nvSpPr>
          <p:cNvPr id="323" name="Google Shape;323;p51"/>
          <p:cNvSpPr txBox="1"/>
          <p:nvPr>
            <p:ph idx="12" type="sldNum"/>
          </p:nvPr>
        </p:nvSpPr>
        <p:spPr>
          <a:xfrm>
            <a:off x="8515350" y="4767263"/>
            <a:ext cx="441600" cy="273900"/>
          </a:xfrm>
          <a:prstGeom prst="rect">
            <a:avLst/>
          </a:prstGeom>
          <a:noFill/>
          <a:ln>
            <a:noFill/>
          </a:ln>
        </p:spPr>
        <p:txBody>
          <a:bodyPr anchorCtr="0" anchor="ctr" bIns="34275" lIns="68575" spcFirstLastPara="1" rIns="68575" wrap="square" tIns="34275">
            <a:noAutofit/>
          </a:bodyPr>
          <a:lstStyle>
            <a:lvl1pPr indent="0" lvl="0" marL="0" marR="0" rtl="0" algn="ct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1pPr>
            <a:lvl2pPr indent="0" lvl="1" marL="0" marR="0" rtl="0" algn="ct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2pPr>
            <a:lvl3pPr indent="0" lvl="2" marL="0" marR="0" rtl="0" algn="ct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3pPr>
            <a:lvl4pPr indent="0" lvl="3" marL="0" marR="0" rtl="0" algn="ct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4pPr>
            <a:lvl5pPr indent="0" lvl="4" marL="0" marR="0" rtl="0" algn="ct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5pPr>
            <a:lvl6pPr indent="0" lvl="5" marL="0" marR="0" rtl="0" algn="ct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6pPr>
            <a:lvl7pPr indent="0" lvl="6" marL="0" marR="0" rtl="0" algn="ct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7pPr>
            <a:lvl8pPr indent="0" lvl="7" marL="0" marR="0" rtl="0" algn="ct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8pPr>
            <a:lvl9pPr indent="0" lvl="8" marL="0" marR="0" rtl="0" algn="ctr">
              <a:lnSpc>
                <a:spcPct val="100000"/>
              </a:lnSpc>
              <a:spcBef>
                <a:spcPts val="0"/>
              </a:spcBef>
              <a:spcAft>
                <a:spcPts val="0"/>
              </a:spcAft>
              <a:buClr>
                <a:srgbClr val="000000"/>
              </a:buClr>
              <a:buSzPts val="900"/>
              <a:buFont typeface="Arial"/>
              <a:buNone/>
              <a:defRPr b="0" i="0" sz="900" u="none" cap="none" strike="noStrike">
                <a:solidFill>
                  <a:srgbClr val="888888"/>
                </a:solidFill>
                <a:latin typeface="Calibri"/>
                <a:ea typeface="Calibri"/>
                <a:cs typeface="Calibri"/>
                <a:sym typeface="Calibri"/>
              </a:defRPr>
            </a:lvl9pPr>
          </a:lstStyle>
          <a:p>
            <a:pPr indent="0" lvl="0" marL="0" rtl="0" algn="ctr">
              <a:spcBef>
                <a:spcPts val="0"/>
              </a:spcBef>
              <a:spcAft>
                <a:spcPts val="0"/>
              </a:spcAft>
              <a:buNone/>
            </a:pPr>
            <a:fld id="{00000000-1234-1234-1234-123412341234}" type="slidenum">
              <a:rPr lang="en-US"/>
              <a:t>‹#›</a:t>
            </a:fld>
            <a:endParaRPr/>
          </a:p>
        </p:txBody>
      </p:sp>
      <p:sp>
        <p:nvSpPr>
          <p:cNvPr id="324" name="Google Shape;324;p51"/>
          <p:cNvSpPr/>
          <p:nvPr/>
        </p:nvSpPr>
        <p:spPr>
          <a:xfrm>
            <a:off x="0" y="0"/>
            <a:ext cx="9144000" cy="1009500"/>
          </a:xfrm>
          <a:prstGeom prst="rect">
            <a:avLst/>
          </a:prstGeom>
          <a:solidFill>
            <a:srgbClr val="034EA2"/>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325" name="Google Shape;325;p51"/>
          <p:cNvSpPr txBox="1"/>
          <p:nvPr>
            <p:ph type="title"/>
          </p:nvPr>
        </p:nvSpPr>
        <p:spPr>
          <a:xfrm>
            <a:off x="627507" y="45958"/>
            <a:ext cx="7886700" cy="994200"/>
          </a:xfrm>
          <a:prstGeom prst="rect">
            <a:avLst/>
          </a:prstGeom>
          <a:noFill/>
          <a:ln>
            <a:noFill/>
          </a:ln>
        </p:spPr>
        <p:txBody>
          <a:bodyPr anchorCtr="0" anchor="ctr" bIns="34275" lIns="68575" spcFirstLastPara="1" rIns="68575" wrap="square" tIns="34275">
            <a:normAutofit/>
          </a:bodyPr>
          <a:lstStyle>
            <a:lvl1pPr lvl="0" rtl="0" algn="l">
              <a:lnSpc>
                <a:spcPct val="90000"/>
              </a:lnSpc>
              <a:spcBef>
                <a:spcPts val="0"/>
              </a:spcBef>
              <a:spcAft>
                <a:spcPts val="0"/>
              </a:spcAft>
              <a:buClr>
                <a:schemeClr val="lt1"/>
              </a:buClr>
              <a:buSzPts val="3600"/>
              <a:buFont typeface="Calibri"/>
              <a:buNone/>
              <a:defRPr sz="3600">
                <a:solidFill>
                  <a:schemeClr val="lt1"/>
                </a:solidFill>
                <a:latin typeface="Calibri"/>
                <a:ea typeface="Calibri"/>
                <a:cs typeface="Calibri"/>
                <a:sym typeface="Calibri"/>
              </a:defRPr>
            </a:lvl1pPr>
            <a:lvl2pPr lvl="1" rtl="0" algn="l">
              <a:lnSpc>
                <a:spcPct val="100000"/>
              </a:lnSpc>
              <a:spcBef>
                <a:spcPts val="0"/>
              </a:spcBef>
              <a:spcAft>
                <a:spcPts val="0"/>
              </a:spcAft>
              <a:buSzPts val="1100"/>
              <a:buNone/>
              <a:defRPr/>
            </a:lvl2pPr>
            <a:lvl3pPr lvl="2" rtl="0" algn="l">
              <a:lnSpc>
                <a:spcPct val="100000"/>
              </a:lnSpc>
              <a:spcBef>
                <a:spcPts val="0"/>
              </a:spcBef>
              <a:spcAft>
                <a:spcPts val="0"/>
              </a:spcAft>
              <a:buSzPts val="1100"/>
              <a:buNone/>
              <a:defRPr/>
            </a:lvl3pPr>
            <a:lvl4pPr lvl="3" rtl="0" algn="l">
              <a:lnSpc>
                <a:spcPct val="100000"/>
              </a:lnSpc>
              <a:spcBef>
                <a:spcPts val="0"/>
              </a:spcBef>
              <a:spcAft>
                <a:spcPts val="0"/>
              </a:spcAft>
              <a:buSzPts val="1100"/>
              <a:buNone/>
              <a:defRPr/>
            </a:lvl4pPr>
            <a:lvl5pPr lvl="4" rtl="0" algn="l">
              <a:lnSpc>
                <a:spcPct val="100000"/>
              </a:lnSpc>
              <a:spcBef>
                <a:spcPts val="0"/>
              </a:spcBef>
              <a:spcAft>
                <a:spcPts val="0"/>
              </a:spcAft>
              <a:buSzPts val="1100"/>
              <a:buNone/>
              <a:defRPr/>
            </a:lvl5pPr>
            <a:lvl6pPr lvl="5" rtl="0" algn="l">
              <a:lnSpc>
                <a:spcPct val="100000"/>
              </a:lnSpc>
              <a:spcBef>
                <a:spcPts val="0"/>
              </a:spcBef>
              <a:spcAft>
                <a:spcPts val="0"/>
              </a:spcAft>
              <a:buSzPts val="1100"/>
              <a:buNone/>
              <a:defRPr/>
            </a:lvl6pPr>
            <a:lvl7pPr lvl="6" rtl="0" algn="l">
              <a:lnSpc>
                <a:spcPct val="100000"/>
              </a:lnSpc>
              <a:spcBef>
                <a:spcPts val="0"/>
              </a:spcBef>
              <a:spcAft>
                <a:spcPts val="0"/>
              </a:spcAft>
              <a:buSzPts val="1100"/>
              <a:buNone/>
              <a:defRPr/>
            </a:lvl7pPr>
            <a:lvl8pPr lvl="7" rtl="0" algn="l">
              <a:lnSpc>
                <a:spcPct val="100000"/>
              </a:lnSpc>
              <a:spcBef>
                <a:spcPts val="0"/>
              </a:spcBef>
              <a:spcAft>
                <a:spcPts val="0"/>
              </a:spcAft>
              <a:buSzPts val="1100"/>
              <a:buNone/>
              <a:defRPr/>
            </a:lvl8pPr>
            <a:lvl9pPr lvl="8" rtl="0" algn="l">
              <a:lnSpc>
                <a:spcPct val="100000"/>
              </a:lnSpc>
              <a:spcBef>
                <a:spcPts val="0"/>
              </a:spcBef>
              <a:spcAft>
                <a:spcPts val="0"/>
              </a:spcAft>
              <a:buSzPts val="1100"/>
              <a:buNone/>
              <a:defRPr/>
            </a:lvl9pPr>
          </a:lstStyle>
          <a:p/>
        </p:txBody>
      </p:sp>
      <p:cxnSp>
        <p:nvCxnSpPr>
          <p:cNvPr id="326" name="Google Shape;326;p51"/>
          <p:cNvCxnSpPr/>
          <p:nvPr/>
        </p:nvCxnSpPr>
        <p:spPr>
          <a:xfrm>
            <a:off x="0" y="1033780"/>
            <a:ext cx="9141900" cy="0"/>
          </a:xfrm>
          <a:prstGeom prst="straightConnector1">
            <a:avLst/>
          </a:prstGeom>
          <a:noFill/>
          <a:ln cap="flat" cmpd="sng" w="76200">
            <a:solidFill>
              <a:srgbClr val="939598"/>
            </a:solidFill>
            <a:prstDash val="solid"/>
            <a:miter lim="800000"/>
            <a:headEnd len="sm" w="sm" type="none"/>
            <a:tailEnd len="sm" w="sm" type="none"/>
          </a:ln>
        </p:spPr>
      </p:cxn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 Split screen 2">
  <p:cSld name="Agenda Layout_1_1_2">
    <p:bg>
      <p:bgPr>
        <a:solidFill>
          <a:schemeClr val="dk1"/>
        </a:solidFill>
      </p:bgPr>
    </p:bg>
    <p:spTree>
      <p:nvGrpSpPr>
        <p:cNvPr id="37" name="Shape 37"/>
        <p:cNvGrpSpPr/>
        <p:nvPr/>
      </p:nvGrpSpPr>
      <p:grpSpPr>
        <a:xfrm>
          <a:off x="0" y="0"/>
          <a:ext cx="0" cy="0"/>
          <a:chOff x="0" y="0"/>
          <a:chExt cx="0" cy="0"/>
        </a:xfrm>
      </p:grpSpPr>
      <p:sp>
        <p:nvSpPr>
          <p:cNvPr id="38" name="Google Shape;38;p6"/>
          <p:cNvSpPr/>
          <p:nvPr/>
        </p:nvSpPr>
        <p:spPr>
          <a:xfrm flipH="1">
            <a:off x="3823800" y="-150"/>
            <a:ext cx="53202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9" name="Google Shape;39;p6"/>
          <p:cNvPicPr preferRelativeResize="0"/>
          <p:nvPr/>
        </p:nvPicPr>
        <p:blipFill rotWithShape="1">
          <a:blip r:embed="rId2">
            <a:alphaModFix/>
          </a:blip>
          <a:srcRect b="35894" l="0" r="0" t="35894"/>
          <a:stretch/>
        </p:blipFill>
        <p:spPr>
          <a:xfrm>
            <a:off x="7848200" y="4828075"/>
            <a:ext cx="1028226" cy="111925"/>
          </a:xfrm>
          <a:prstGeom prst="rect">
            <a:avLst/>
          </a:prstGeom>
          <a:noFill/>
          <a:ln>
            <a:noFill/>
          </a:ln>
        </p:spPr>
      </p:pic>
      <p:sp>
        <p:nvSpPr>
          <p:cNvPr id="40" name="Google Shape;40;p6"/>
          <p:cNvSpPr/>
          <p:nvPr/>
        </p:nvSpPr>
        <p:spPr>
          <a:xfrm rot="5400000">
            <a:off x="0" y="0"/>
            <a:ext cx="354900" cy="354900"/>
          </a:xfrm>
          <a:prstGeom prst="corner">
            <a:avLst>
              <a:gd fmla="val 15306" name="adj1"/>
              <a:gd fmla="val 15215" name="adj2"/>
            </a:avLst>
          </a:prstGeom>
          <a:solidFill>
            <a:srgbClr val="FFAD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 name="Google Shape;41;p6"/>
          <p:cNvSpPr txBox="1"/>
          <p:nvPr>
            <p:ph type="title"/>
          </p:nvPr>
        </p:nvSpPr>
        <p:spPr>
          <a:xfrm>
            <a:off x="342900" y="328625"/>
            <a:ext cx="3086400" cy="4611300"/>
          </a:xfrm>
          <a:prstGeom prst="rect">
            <a:avLst/>
          </a:prstGeom>
        </p:spPr>
        <p:txBody>
          <a:bodyPr anchorCtr="0" anchor="ctr" bIns="45700" lIns="0" spcFirstLastPara="1" rIns="0" wrap="square" tIns="45700">
            <a:noAutofit/>
          </a:bodyPr>
          <a:lstStyle>
            <a:lvl1pPr lvl="0" rtl="0" algn="ctr">
              <a:spcBef>
                <a:spcPts val="0"/>
              </a:spcBef>
              <a:spcAft>
                <a:spcPts val="0"/>
              </a:spcAft>
              <a:buNone/>
              <a:defRPr sz="2400"/>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
        <p:nvSpPr>
          <p:cNvPr id="42" name="Google Shape;42;p6"/>
          <p:cNvSpPr txBox="1"/>
          <p:nvPr>
            <p:ph idx="1" type="subTitle"/>
          </p:nvPr>
        </p:nvSpPr>
        <p:spPr>
          <a:xfrm>
            <a:off x="4090725" y="328625"/>
            <a:ext cx="4787400" cy="4611300"/>
          </a:xfrm>
          <a:prstGeom prst="rect">
            <a:avLst/>
          </a:prstGeom>
        </p:spPr>
        <p:txBody>
          <a:bodyPr anchorCtr="0" anchor="ctr" bIns="45700" lIns="0" spcFirstLastPara="1" rIns="0" wrap="square" tIns="45700">
            <a:noAutofit/>
          </a:bodyPr>
          <a:lstStyle>
            <a:lvl1pPr lvl="0" rtl="0" algn="ctr">
              <a:spcBef>
                <a:spcPts val="1000"/>
              </a:spcBef>
              <a:spcAft>
                <a:spcPts val="0"/>
              </a:spcAft>
              <a:buNone/>
              <a:defRPr sz="1600">
                <a:solidFill>
                  <a:srgbClr val="FFFFFF"/>
                </a:solidFill>
              </a:defRPr>
            </a:lvl1pPr>
            <a:lvl2pPr lvl="1" rtl="0">
              <a:spcBef>
                <a:spcPts val="1000"/>
              </a:spcBef>
              <a:spcAft>
                <a:spcPts val="0"/>
              </a:spcAft>
              <a:buNone/>
              <a:defRPr/>
            </a:lvl2pPr>
            <a:lvl3pPr lvl="2" rtl="0">
              <a:spcBef>
                <a:spcPts val="1000"/>
              </a:spcBef>
              <a:spcAft>
                <a:spcPts val="0"/>
              </a:spcAft>
              <a:buNone/>
              <a:defRPr/>
            </a:lvl3pPr>
            <a:lvl4pPr lvl="3" rtl="0">
              <a:spcBef>
                <a:spcPts val="1000"/>
              </a:spcBef>
              <a:spcAft>
                <a:spcPts val="0"/>
              </a:spcAft>
              <a:buNone/>
              <a:defRPr/>
            </a:lvl4pPr>
            <a:lvl5pPr lvl="4" rtl="0">
              <a:spcBef>
                <a:spcPts val="1000"/>
              </a:spcBef>
              <a:spcAft>
                <a:spcPts val="0"/>
              </a:spcAft>
              <a:buNone/>
              <a:defRPr/>
            </a:lvl5pPr>
            <a:lvl6pPr lvl="5" rtl="0">
              <a:spcBef>
                <a:spcPts val="1000"/>
              </a:spcBef>
              <a:spcAft>
                <a:spcPts val="0"/>
              </a:spcAft>
              <a:buNone/>
              <a:defRPr/>
            </a:lvl6pPr>
            <a:lvl7pPr lvl="6" rtl="0">
              <a:spcBef>
                <a:spcPts val="1000"/>
              </a:spcBef>
              <a:spcAft>
                <a:spcPts val="0"/>
              </a:spcAft>
              <a:buNone/>
              <a:defRPr/>
            </a:lvl7pPr>
            <a:lvl8pPr lvl="7" rtl="0">
              <a:spcBef>
                <a:spcPts val="1000"/>
              </a:spcBef>
              <a:spcAft>
                <a:spcPts val="0"/>
              </a:spcAft>
              <a:buNone/>
              <a:defRPr/>
            </a:lvl8pPr>
            <a:lvl9pPr lvl="8" rtl="0">
              <a:spcBef>
                <a:spcPts val="1000"/>
              </a:spcBef>
              <a:spcAft>
                <a:spcPts val="0"/>
              </a:spcAft>
              <a:buNone/>
              <a:defRPr/>
            </a:lvl9pPr>
          </a:lstStyle>
          <a:p/>
        </p:txBody>
      </p:sp>
      <p:sp>
        <p:nvSpPr>
          <p:cNvPr id="43" name="Google Shape;43;p6"/>
          <p:cNvSpPr/>
          <p:nvPr/>
        </p:nvSpPr>
        <p:spPr>
          <a:xfrm rot="5400000">
            <a:off x="0" y="0"/>
            <a:ext cx="354900" cy="354900"/>
          </a:xfrm>
          <a:prstGeom prst="corner">
            <a:avLst>
              <a:gd fmla="val 15306" name="adj1"/>
              <a:gd fmla="val 15215" name="adj2"/>
            </a:avLst>
          </a:prstGeom>
          <a:solidFill>
            <a:srgbClr val="FFAD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 name="Google Shape;44;p6"/>
          <p:cNvSpPr txBox="1"/>
          <p:nvPr>
            <p:ph idx="2" type="title"/>
          </p:nvPr>
        </p:nvSpPr>
        <p:spPr>
          <a:xfrm>
            <a:off x="347525" y="339800"/>
            <a:ext cx="3086400" cy="4475100"/>
          </a:xfrm>
          <a:prstGeom prst="rect">
            <a:avLst/>
          </a:prstGeom>
        </p:spPr>
        <p:txBody>
          <a:bodyPr anchorCtr="0" anchor="ctr" bIns="45700" lIns="0" spcFirstLastPara="1" rIns="0" wrap="square" tIns="45700">
            <a:noAutofit/>
          </a:bodyPr>
          <a:lstStyle>
            <a:lvl1pPr lvl="0" algn="ctr">
              <a:spcBef>
                <a:spcPts val="0"/>
              </a:spcBef>
              <a:spcAft>
                <a:spcPts val="0"/>
              </a:spcAft>
              <a:buNone/>
              <a:defRPr b="0" sz="2200">
                <a:solidFill>
                  <a:srgbClr val="FFFFFF"/>
                </a:solidFill>
              </a:defRPr>
            </a:lvl1pPr>
            <a:lvl2pPr lvl="1">
              <a:spcBef>
                <a:spcPts val="0"/>
              </a:spcBef>
              <a:spcAft>
                <a:spcPts val="0"/>
              </a:spcAft>
              <a:buNone/>
              <a:defRPr sz="2200">
                <a:solidFill>
                  <a:srgbClr val="FFFFFF"/>
                </a:solidFill>
              </a:defRPr>
            </a:lvl2pPr>
            <a:lvl3pPr lvl="2">
              <a:spcBef>
                <a:spcPts val="0"/>
              </a:spcBef>
              <a:spcAft>
                <a:spcPts val="0"/>
              </a:spcAft>
              <a:buNone/>
              <a:defRPr sz="2200">
                <a:solidFill>
                  <a:srgbClr val="FFFFFF"/>
                </a:solidFill>
              </a:defRPr>
            </a:lvl3pPr>
            <a:lvl4pPr lvl="3">
              <a:spcBef>
                <a:spcPts val="0"/>
              </a:spcBef>
              <a:spcAft>
                <a:spcPts val="0"/>
              </a:spcAft>
              <a:buNone/>
              <a:defRPr sz="2200">
                <a:solidFill>
                  <a:srgbClr val="FFFFFF"/>
                </a:solidFill>
              </a:defRPr>
            </a:lvl4pPr>
            <a:lvl5pPr lvl="4">
              <a:spcBef>
                <a:spcPts val="0"/>
              </a:spcBef>
              <a:spcAft>
                <a:spcPts val="0"/>
              </a:spcAft>
              <a:buNone/>
              <a:defRPr sz="2200">
                <a:solidFill>
                  <a:srgbClr val="FFFFFF"/>
                </a:solidFill>
              </a:defRPr>
            </a:lvl5pPr>
            <a:lvl6pPr lvl="5">
              <a:spcBef>
                <a:spcPts val="0"/>
              </a:spcBef>
              <a:spcAft>
                <a:spcPts val="0"/>
              </a:spcAft>
              <a:buNone/>
              <a:defRPr sz="2200">
                <a:solidFill>
                  <a:srgbClr val="FFFFFF"/>
                </a:solidFill>
              </a:defRPr>
            </a:lvl6pPr>
            <a:lvl7pPr lvl="6">
              <a:spcBef>
                <a:spcPts val="0"/>
              </a:spcBef>
              <a:spcAft>
                <a:spcPts val="0"/>
              </a:spcAft>
              <a:buNone/>
              <a:defRPr sz="2200">
                <a:solidFill>
                  <a:srgbClr val="FFFFFF"/>
                </a:solidFill>
              </a:defRPr>
            </a:lvl7pPr>
            <a:lvl8pPr lvl="7">
              <a:spcBef>
                <a:spcPts val="0"/>
              </a:spcBef>
              <a:spcAft>
                <a:spcPts val="0"/>
              </a:spcAft>
              <a:buNone/>
              <a:defRPr sz="2200">
                <a:solidFill>
                  <a:srgbClr val="FFFFFF"/>
                </a:solidFill>
              </a:defRPr>
            </a:lvl8pPr>
            <a:lvl9pPr lvl="8">
              <a:spcBef>
                <a:spcPts val="0"/>
              </a:spcBef>
              <a:spcAft>
                <a:spcPts val="0"/>
              </a:spcAft>
              <a:buNone/>
              <a:defRPr sz="2200">
                <a:solidFill>
                  <a:srgbClr val="FFFFFF"/>
                </a:solidFill>
              </a:defRPr>
            </a:lvl9pPr>
          </a:lstStyle>
          <a:p/>
        </p:txBody>
      </p:sp>
      <p:pic>
        <p:nvPicPr>
          <p:cNvPr id="45" name="Google Shape;45;p6"/>
          <p:cNvPicPr preferRelativeResize="0"/>
          <p:nvPr/>
        </p:nvPicPr>
        <p:blipFill rotWithShape="1">
          <a:blip r:embed="rId3">
            <a:alphaModFix/>
          </a:blip>
          <a:srcRect b="35893" l="0" r="0" t="35896"/>
          <a:stretch/>
        </p:blipFill>
        <p:spPr>
          <a:xfrm>
            <a:off x="7848200" y="4828075"/>
            <a:ext cx="1028226" cy="111925"/>
          </a:xfrm>
          <a:prstGeom prst="rect">
            <a:avLst/>
          </a:prstGeom>
          <a:noFill/>
          <a:ln>
            <a:noFill/>
          </a:ln>
        </p:spPr>
      </p:pic>
    </p:spTree>
  </p:cSld>
  <p:clrMapOvr>
    <a:masterClrMapping/>
  </p:clrMapOvr>
  <p:extLst>
    <p:ext uri="{DCECCB84-F9BA-43D5-87BE-67443E8EF086}">
      <p15:sldGuideLst>
        <p15:guide id="1" orient="horz" pos="3033">
          <p15:clr>
            <a:srgbClr val="FA7B17"/>
          </p15:clr>
        </p15:guide>
      </p15:sldGuideLst>
    </p:ext>
  </p:extLst>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bg>
      <p:bgPr>
        <a:solidFill>
          <a:srgbClr val="034EA2"/>
        </a:solidFill>
      </p:bgPr>
    </p:bg>
    <p:spTree>
      <p:nvGrpSpPr>
        <p:cNvPr id="327" name="Shape 327"/>
        <p:cNvGrpSpPr/>
        <p:nvPr/>
      </p:nvGrpSpPr>
      <p:grpSpPr>
        <a:xfrm>
          <a:off x="0" y="0"/>
          <a:ext cx="0" cy="0"/>
          <a:chOff x="0" y="0"/>
          <a:chExt cx="0" cy="0"/>
        </a:xfrm>
      </p:grpSpPr>
      <p:grpSp>
        <p:nvGrpSpPr>
          <p:cNvPr id="328" name="Google Shape;328;p52"/>
          <p:cNvGrpSpPr/>
          <p:nvPr/>
        </p:nvGrpSpPr>
        <p:grpSpPr>
          <a:xfrm>
            <a:off x="215262" y="201136"/>
            <a:ext cx="808435" cy="1116336"/>
            <a:chOff x="287016" y="268181"/>
            <a:chExt cx="1077913" cy="1488448"/>
          </a:xfrm>
        </p:grpSpPr>
        <p:sp>
          <p:nvSpPr>
            <p:cNvPr id="329" name="Google Shape;329;p52"/>
            <p:cNvSpPr/>
            <p:nvPr/>
          </p:nvSpPr>
          <p:spPr>
            <a:xfrm rot="-170609">
              <a:off x="295793" y="1385006"/>
              <a:ext cx="362847" cy="362847"/>
            </a:xfrm>
            <a:prstGeom prst="ellipse">
              <a:avLst/>
            </a:prstGeom>
            <a:solidFill>
              <a:srgbClr val="F8961D"/>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330" name="Google Shape;330;p52"/>
            <p:cNvSpPr/>
            <p:nvPr/>
          </p:nvSpPr>
          <p:spPr>
            <a:xfrm rot="-570195">
              <a:off x="446711" y="1120440"/>
              <a:ext cx="138095" cy="138095"/>
            </a:xfrm>
            <a:prstGeom prst="ellipse">
              <a:avLst/>
            </a:prstGeom>
            <a:solidFill>
              <a:srgbClr val="D8D8D8"/>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331" name="Google Shape;331;p52"/>
            <p:cNvSpPr/>
            <p:nvPr/>
          </p:nvSpPr>
          <p:spPr>
            <a:xfrm rot="-570195">
              <a:off x="554612" y="861615"/>
              <a:ext cx="138095" cy="138095"/>
            </a:xfrm>
            <a:prstGeom prst="ellipse">
              <a:avLst/>
            </a:prstGeom>
            <a:solidFill>
              <a:srgbClr val="D8D8D8"/>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332" name="Google Shape;332;p52"/>
            <p:cNvSpPr/>
            <p:nvPr/>
          </p:nvSpPr>
          <p:spPr>
            <a:xfrm rot="-570195">
              <a:off x="723960" y="613598"/>
              <a:ext cx="138095" cy="138095"/>
            </a:xfrm>
            <a:prstGeom prst="ellipse">
              <a:avLst/>
            </a:prstGeom>
            <a:solidFill>
              <a:srgbClr val="D8D8D8"/>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333" name="Google Shape;333;p52"/>
            <p:cNvSpPr/>
            <p:nvPr/>
          </p:nvSpPr>
          <p:spPr>
            <a:xfrm rot="-570195">
              <a:off x="940003" y="415745"/>
              <a:ext cx="138095" cy="138095"/>
            </a:xfrm>
            <a:prstGeom prst="ellipse">
              <a:avLst/>
            </a:prstGeom>
            <a:solidFill>
              <a:srgbClr val="D8D8D8"/>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334" name="Google Shape;334;p52"/>
            <p:cNvSpPr/>
            <p:nvPr/>
          </p:nvSpPr>
          <p:spPr>
            <a:xfrm rot="-570195">
              <a:off x="1216382" y="278634"/>
              <a:ext cx="138095" cy="138095"/>
            </a:xfrm>
            <a:prstGeom prst="ellipse">
              <a:avLst/>
            </a:prstGeom>
            <a:solidFill>
              <a:srgbClr val="D8D8D8"/>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grpSp>
      <p:grpSp>
        <p:nvGrpSpPr>
          <p:cNvPr id="335" name="Google Shape;335;p52"/>
          <p:cNvGrpSpPr/>
          <p:nvPr/>
        </p:nvGrpSpPr>
        <p:grpSpPr>
          <a:xfrm rot="10800000">
            <a:off x="8056359" y="3795698"/>
            <a:ext cx="808435" cy="1116336"/>
            <a:chOff x="287016" y="268181"/>
            <a:chExt cx="1077913" cy="1488448"/>
          </a:xfrm>
        </p:grpSpPr>
        <p:sp>
          <p:nvSpPr>
            <p:cNvPr id="336" name="Google Shape;336;p52"/>
            <p:cNvSpPr/>
            <p:nvPr/>
          </p:nvSpPr>
          <p:spPr>
            <a:xfrm rot="-170609">
              <a:off x="295793" y="1385006"/>
              <a:ext cx="362847" cy="362847"/>
            </a:xfrm>
            <a:prstGeom prst="ellipse">
              <a:avLst/>
            </a:prstGeom>
            <a:solidFill>
              <a:srgbClr val="F8961D"/>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337" name="Google Shape;337;p52"/>
            <p:cNvSpPr/>
            <p:nvPr/>
          </p:nvSpPr>
          <p:spPr>
            <a:xfrm rot="-570195">
              <a:off x="446711" y="1120440"/>
              <a:ext cx="138095" cy="138095"/>
            </a:xfrm>
            <a:prstGeom prst="ellipse">
              <a:avLst/>
            </a:prstGeom>
            <a:solidFill>
              <a:srgbClr val="D8D8D8"/>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338" name="Google Shape;338;p52"/>
            <p:cNvSpPr/>
            <p:nvPr/>
          </p:nvSpPr>
          <p:spPr>
            <a:xfrm rot="-570195">
              <a:off x="554612" y="861615"/>
              <a:ext cx="138095" cy="138095"/>
            </a:xfrm>
            <a:prstGeom prst="ellipse">
              <a:avLst/>
            </a:prstGeom>
            <a:solidFill>
              <a:srgbClr val="D8D8D8"/>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339" name="Google Shape;339;p52"/>
            <p:cNvSpPr/>
            <p:nvPr/>
          </p:nvSpPr>
          <p:spPr>
            <a:xfrm rot="-570195">
              <a:off x="723960" y="613598"/>
              <a:ext cx="138095" cy="138095"/>
            </a:xfrm>
            <a:prstGeom prst="ellipse">
              <a:avLst/>
            </a:prstGeom>
            <a:solidFill>
              <a:srgbClr val="D8D8D8"/>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340" name="Google Shape;340;p52"/>
            <p:cNvSpPr/>
            <p:nvPr/>
          </p:nvSpPr>
          <p:spPr>
            <a:xfrm rot="-570195">
              <a:off x="940003" y="415745"/>
              <a:ext cx="138095" cy="138095"/>
            </a:xfrm>
            <a:prstGeom prst="ellipse">
              <a:avLst/>
            </a:prstGeom>
            <a:solidFill>
              <a:srgbClr val="D8D8D8"/>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sp>
          <p:nvSpPr>
            <p:cNvPr id="341" name="Google Shape;341;p52"/>
            <p:cNvSpPr/>
            <p:nvPr/>
          </p:nvSpPr>
          <p:spPr>
            <a:xfrm rot="-570195">
              <a:off x="1216382" y="278634"/>
              <a:ext cx="138095" cy="138095"/>
            </a:xfrm>
            <a:prstGeom prst="ellipse">
              <a:avLst/>
            </a:prstGeom>
            <a:solidFill>
              <a:srgbClr val="D8D8D8"/>
            </a:solidFill>
            <a:ln>
              <a:noFill/>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Calibri"/>
                <a:ea typeface="Calibri"/>
                <a:cs typeface="Calibri"/>
                <a:sym typeface="Calibri"/>
              </a:endParaRPr>
            </a:p>
          </p:txBody>
        </p:sp>
      </p:grpSp>
      <p:sp>
        <p:nvSpPr>
          <p:cNvPr id="342" name="Google Shape;342;p52"/>
          <p:cNvSpPr/>
          <p:nvPr>
            <p:ph idx="2" type="pic"/>
          </p:nvPr>
        </p:nvSpPr>
        <p:spPr>
          <a:xfrm>
            <a:off x="1237733" y="1039584"/>
            <a:ext cx="1736700" cy="1717500"/>
          </a:xfrm>
          <a:prstGeom prst="ellipse">
            <a:avLst/>
          </a:prstGeom>
          <a:noFill/>
          <a:ln cap="flat" cmpd="sng" w="57150">
            <a:solidFill>
              <a:schemeClr val="lt1"/>
            </a:solidFill>
            <a:prstDash val="solid"/>
            <a:round/>
            <a:headEnd len="sm" w="sm" type="none"/>
            <a:tailEnd len="sm" w="sm" type="none"/>
          </a:ln>
        </p:spPr>
      </p:sp>
      <p:sp>
        <p:nvSpPr>
          <p:cNvPr id="343" name="Google Shape;343;p52"/>
          <p:cNvSpPr txBox="1"/>
          <p:nvPr>
            <p:ph idx="1" type="body"/>
          </p:nvPr>
        </p:nvSpPr>
        <p:spPr>
          <a:xfrm>
            <a:off x="1149772" y="2943788"/>
            <a:ext cx="1926600" cy="397500"/>
          </a:xfrm>
          <a:prstGeom prst="rect">
            <a:avLst/>
          </a:prstGeom>
          <a:noFill/>
          <a:ln>
            <a:noFill/>
          </a:ln>
        </p:spPr>
        <p:txBody>
          <a:bodyPr anchorCtr="0" anchor="ctr" bIns="34275" lIns="68575" spcFirstLastPara="1" rIns="68575" wrap="square" tIns="34275">
            <a:normAutofit/>
          </a:bodyPr>
          <a:lstStyle>
            <a:lvl1pPr indent="-228600" lvl="0" marL="457200" rtl="0" algn="ctr">
              <a:lnSpc>
                <a:spcPct val="90000"/>
              </a:lnSpc>
              <a:spcBef>
                <a:spcPts val="800"/>
              </a:spcBef>
              <a:spcAft>
                <a:spcPts val="0"/>
              </a:spcAft>
              <a:buClr>
                <a:schemeClr val="lt1"/>
              </a:buClr>
              <a:buSzPts val="1800"/>
              <a:buFont typeface="Calibri"/>
              <a:buNone/>
              <a:defRPr sz="1800">
                <a:solidFill>
                  <a:schemeClr val="lt1"/>
                </a:solidFill>
              </a:defRPr>
            </a:lvl1pPr>
            <a:lvl2pPr indent="-317500" lvl="1" marL="914400" rtl="0" algn="l">
              <a:lnSpc>
                <a:spcPct val="90000"/>
              </a:lnSpc>
              <a:spcBef>
                <a:spcPts val="400"/>
              </a:spcBef>
              <a:spcAft>
                <a:spcPts val="0"/>
              </a:spcAft>
              <a:buClr>
                <a:schemeClr val="dk1"/>
              </a:buClr>
              <a:buSzPts val="1400"/>
              <a:buChar char="•"/>
              <a:defRPr/>
            </a:lvl2pPr>
            <a:lvl3pPr indent="-317500" lvl="2" marL="1371600" rtl="0" algn="l">
              <a:lnSpc>
                <a:spcPct val="90000"/>
              </a:lnSpc>
              <a:spcBef>
                <a:spcPts val="400"/>
              </a:spcBef>
              <a:spcAft>
                <a:spcPts val="0"/>
              </a:spcAft>
              <a:buClr>
                <a:schemeClr val="dk1"/>
              </a:buClr>
              <a:buSzPts val="1400"/>
              <a:buChar char="•"/>
              <a:defRPr/>
            </a:lvl3pPr>
            <a:lvl4pPr indent="-317500" lvl="3" marL="1828800" rtl="0" algn="l">
              <a:lnSpc>
                <a:spcPct val="90000"/>
              </a:lnSpc>
              <a:spcBef>
                <a:spcPts val="400"/>
              </a:spcBef>
              <a:spcAft>
                <a:spcPts val="0"/>
              </a:spcAft>
              <a:buClr>
                <a:schemeClr val="dk1"/>
              </a:buClr>
              <a:buSzPts val="1400"/>
              <a:buChar char="•"/>
              <a:defRPr/>
            </a:lvl4pPr>
            <a:lvl5pPr indent="-317500" lvl="4" marL="2286000" rtl="0" algn="l">
              <a:lnSpc>
                <a:spcPct val="90000"/>
              </a:lnSpc>
              <a:spcBef>
                <a:spcPts val="400"/>
              </a:spcBef>
              <a:spcAft>
                <a:spcPts val="0"/>
              </a:spcAft>
              <a:buClr>
                <a:schemeClr val="dk1"/>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344" name="Google Shape;344;p52"/>
          <p:cNvSpPr txBox="1"/>
          <p:nvPr>
            <p:ph idx="3" type="body"/>
          </p:nvPr>
        </p:nvSpPr>
        <p:spPr>
          <a:xfrm>
            <a:off x="1150055" y="3351765"/>
            <a:ext cx="1932300" cy="397500"/>
          </a:xfrm>
          <a:prstGeom prst="rect">
            <a:avLst/>
          </a:prstGeom>
          <a:noFill/>
          <a:ln>
            <a:noFill/>
          </a:ln>
        </p:spPr>
        <p:txBody>
          <a:bodyPr anchorCtr="0" anchor="t" bIns="34275" lIns="68575" spcFirstLastPara="1" rIns="68575" wrap="square" tIns="34275">
            <a:noAutofit/>
          </a:bodyPr>
          <a:lstStyle>
            <a:lvl1pPr indent="-228600" lvl="0" marL="457200" rtl="0" algn="l">
              <a:lnSpc>
                <a:spcPct val="90000"/>
              </a:lnSpc>
              <a:spcBef>
                <a:spcPts val="800"/>
              </a:spcBef>
              <a:spcAft>
                <a:spcPts val="0"/>
              </a:spcAft>
              <a:buClr>
                <a:schemeClr val="accent2"/>
              </a:buClr>
              <a:buSzPts val="1400"/>
              <a:buFont typeface="Calibri"/>
              <a:buNone/>
              <a:defRPr sz="1400">
                <a:solidFill>
                  <a:schemeClr val="accent2"/>
                </a:solidFill>
              </a:defRPr>
            </a:lvl1pPr>
            <a:lvl2pPr indent="-317500" lvl="1" marL="914400" rtl="0" algn="l">
              <a:lnSpc>
                <a:spcPct val="90000"/>
              </a:lnSpc>
              <a:spcBef>
                <a:spcPts val="400"/>
              </a:spcBef>
              <a:spcAft>
                <a:spcPts val="0"/>
              </a:spcAft>
              <a:buClr>
                <a:schemeClr val="dk1"/>
              </a:buClr>
              <a:buSzPts val="1400"/>
              <a:buChar char="•"/>
              <a:defRPr/>
            </a:lvl2pPr>
            <a:lvl3pPr indent="-317500" lvl="2" marL="1371600" rtl="0" algn="l">
              <a:lnSpc>
                <a:spcPct val="90000"/>
              </a:lnSpc>
              <a:spcBef>
                <a:spcPts val="400"/>
              </a:spcBef>
              <a:spcAft>
                <a:spcPts val="0"/>
              </a:spcAft>
              <a:buClr>
                <a:schemeClr val="dk1"/>
              </a:buClr>
              <a:buSzPts val="1400"/>
              <a:buChar char="•"/>
              <a:defRPr/>
            </a:lvl3pPr>
            <a:lvl4pPr indent="-317500" lvl="3" marL="1828800" rtl="0" algn="l">
              <a:lnSpc>
                <a:spcPct val="90000"/>
              </a:lnSpc>
              <a:spcBef>
                <a:spcPts val="400"/>
              </a:spcBef>
              <a:spcAft>
                <a:spcPts val="0"/>
              </a:spcAft>
              <a:buClr>
                <a:schemeClr val="dk1"/>
              </a:buClr>
              <a:buSzPts val="1400"/>
              <a:buChar char="•"/>
              <a:defRPr/>
            </a:lvl4pPr>
            <a:lvl5pPr indent="-317500" lvl="4" marL="2286000" rtl="0" algn="l">
              <a:lnSpc>
                <a:spcPct val="90000"/>
              </a:lnSpc>
              <a:spcBef>
                <a:spcPts val="400"/>
              </a:spcBef>
              <a:spcAft>
                <a:spcPts val="0"/>
              </a:spcAft>
              <a:buClr>
                <a:schemeClr val="dk1"/>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345" name="Google Shape;345;p52"/>
          <p:cNvSpPr/>
          <p:nvPr>
            <p:ph idx="4" type="pic"/>
          </p:nvPr>
        </p:nvSpPr>
        <p:spPr>
          <a:xfrm>
            <a:off x="3806813" y="1039584"/>
            <a:ext cx="1736700" cy="1717500"/>
          </a:xfrm>
          <a:prstGeom prst="ellipse">
            <a:avLst/>
          </a:prstGeom>
          <a:noFill/>
          <a:ln cap="flat" cmpd="sng" w="57150">
            <a:solidFill>
              <a:schemeClr val="lt1"/>
            </a:solidFill>
            <a:prstDash val="solid"/>
            <a:round/>
            <a:headEnd len="sm" w="sm" type="none"/>
            <a:tailEnd len="sm" w="sm" type="none"/>
          </a:ln>
        </p:spPr>
      </p:sp>
      <p:sp>
        <p:nvSpPr>
          <p:cNvPr id="346" name="Google Shape;346;p52"/>
          <p:cNvSpPr txBox="1"/>
          <p:nvPr>
            <p:ph idx="5" type="body"/>
          </p:nvPr>
        </p:nvSpPr>
        <p:spPr>
          <a:xfrm>
            <a:off x="3718851" y="2943788"/>
            <a:ext cx="1926600" cy="397500"/>
          </a:xfrm>
          <a:prstGeom prst="rect">
            <a:avLst/>
          </a:prstGeom>
          <a:noFill/>
          <a:ln>
            <a:noFill/>
          </a:ln>
        </p:spPr>
        <p:txBody>
          <a:bodyPr anchorCtr="0" anchor="ctr" bIns="34275" lIns="68575" spcFirstLastPara="1" rIns="68575" wrap="square" tIns="34275">
            <a:normAutofit/>
          </a:bodyPr>
          <a:lstStyle>
            <a:lvl1pPr indent="-228600" lvl="0" marL="457200" rtl="0" algn="ctr">
              <a:lnSpc>
                <a:spcPct val="90000"/>
              </a:lnSpc>
              <a:spcBef>
                <a:spcPts val="800"/>
              </a:spcBef>
              <a:spcAft>
                <a:spcPts val="0"/>
              </a:spcAft>
              <a:buClr>
                <a:schemeClr val="lt1"/>
              </a:buClr>
              <a:buSzPts val="1800"/>
              <a:buFont typeface="Calibri"/>
              <a:buNone/>
              <a:defRPr sz="1800">
                <a:solidFill>
                  <a:schemeClr val="lt1"/>
                </a:solidFill>
              </a:defRPr>
            </a:lvl1pPr>
            <a:lvl2pPr indent="-317500" lvl="1" marL="914400" rtl="0" algn="l">
              <a:lnSpc>
                <a:spcPct val="90000"/>
              </a:lnSpc>
              <a:spcBef>
                <a:spcPts val="400"/>
              </a:spcBef>
              <a:spcAft>
                <a:spcPts val="0"/>
              </a:spcAft>
              <a:buClr>
                <a:schemeClr val="dk1"/>
              </a:buClr>
              <a:buSzPts val="1400"/>
              <a:buChar char="•"/>
              <a:defRPr/>
            </a:lvl2pPr>
            <a:lvl3pPr indent="-317500" lvl="2" marL="1371600" rtl="0" algn="l">
              <a:lnSpc>
                <a:spcPct val="90000"/>
              </a:lnSpc>
              <a:spcBef>
                <a:spcPts val="400"/>
              </a:spcBef>
              <a:spcAft>
                <a:spcPts val="0"/>
              </a:spcAft>
              <a:buClr>
                <a:schemeClr val="dk1"/>
              </a:buClr>
              <a:buSzPts val="1400"/>
              <a:buChar char="•"/>
              <a:defRPr/>
            </a:lvl3pPr>
            <a:lvl4pPr indent="-317500" lvl="3" marL="1828800" rtl="0" algn="l">
              <a:lnSpc>
                <a:spcPct val="90000"/>
              </a:lnSpc>
              <a:spcBef>
                <a:spcPts val="400"/>
              </a:spcBef>
              <a:spcAft>
                <a:spcPts val="0"/>
              </a:spcAft>
              <a:buClr>
                <a:schemeClr val="dk1"/>
              </a:buClr>
              <a:buSzPts val="1400"/>
              <a:buChar char="•"/>
              <a:defRPr/>
            </a:lvl4pPr>
            <a:lvl5pPr indent="-317500" lvl="4" marL="2286000" rtl="0" algn="l">
              <a:lnSpc>
                <a:spcPct val="90000"/>
              </a:lnSpc>
              <a:spcBef>
                <a:spcPts val="400"/>
              </a:spcBef>
              <a:spcAft>
                <a:spcPts val="0"/>
              </a:spcAft>
              <a:buClr>
                <a:schemeClr val="dk1"/>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347" name="Google Shape;347;p52"/>
          <p:cNvSpPr txBox="1"/>
          <p:nvPr>
            <p:ph idx="6" type="body"/>
          </p:nvPr>
        </p:nvSpPr>
        <p:spPr>
          <a:xfrm>
            <a:off x="3719135" y="3351765"/>
            <a:ext cx="1932300" cy="397500"/>
          </a:xfrm>
          <a:prstGeom prst="rect">
            <a:avLst/>
          </a:prstGeom>
          <a:noFill/>
          <a:ln>
            <a:noFill/>
          </a:ln>
        </p:spPr>
        <p:txBody>
          <a:bodyPr anchorCtr="0" anchor="t" bIns="34275" lIns="68575" spcFirstLastPara="1" rIns="68575" wrap="square" tIns="34275">
            <a:noAutofit/>
          </a:bodyPr>
          <a:lstStyle>
            <a:lvl1pPr indent="-228600" lvl="0" marL="457200" rtl="0" algn="l">
              <a:lnSpc>
                <a:spcPct val="90000"/>
              </a:lnSpc>
              <a:spcBef>
                <a:spcPts val="800"/>
              </a:spcBef>
              <a:spcAft>
                <a:spcPts val="0"/>
              </a:spcAft>
              <a:buClr>
                <a:schemeClr val="accent2"/>
              </a:buClr>
              <a:buSzPts val="1400"/>
              <a:buFont typeface="Calibri"/>
              <a:buNone/>
              <a:defRPr sz="1400">
                <a:solidFill>
                  <a:schemeClr val="accent2"/>
                </a:solidFill>
              </a:defRPr>
            </a:lvl1pPr>
            <a:lvl2pPr indent="-317500" lvl="1" marL="914400" rtl="0" algn="l">
              <a:lnSpc>
                <a:spcPct val="90000"/>
              </a:lnSpc>
              <a:spcBef>
                <a:spcPts val="400"/>
              </a:spcBef>
              <a:spcAft>
                <a:spcPts val="0"/>
              </a:spcAft>
              <a:buClr>
                <a:schemeClr val="dk1"/>
              </a:buClr>
              <a:buSzPts val="1400"/>
              <a:buChar char="•"/>
              <a:defRPr/>
            </a:lvl2pPr>
            <a:lvl3pPr indent="-317500" lvl="2" marL="1371600" rtl="0" algn="l">
              <a:lnSpc>
                <a:spcPct val="90000"/>
              </a:lnSpc>
              <a:spcBef>
                <a:spcPts val="400"/>
              </a:spcBef>
              <a:spcAft>
                <a:spcPts val="0"/>
              </a:spcAft>
              <a:buClr>
                <a:schemeClr val="dk1"/>
              </a:buClr>
              <a:buSzPts val="1400"/>
              <a:buChar char="•"/>
              <a:defRPr/>
            </a:lvl3pPr>
            <a:lvl4pPr indent="-317500" lvl="3" marL="1828800" rtl="0" algn="l">
              <a:lnSpc>
                <a:spcPct val="90000"/>
              </a:lnSpc>
              <a:spcBef>
                <a:spcPts val="400"/>
              </a:spcBef>
              <a:spcAft>
                <a:spcPts val="0"/>
              </a:spcAft>
              <a:buClr>
                <a:schemeClr val="dk1"/>
              </a:buClr>
              <a:buSzPts val="1400"/>
              <a:buChar char="•"/>
              <a:defRPr/>
            </a:lvl4pPr>
            <a:lvl5pPr indent="-317500" lvl="4" marL="2286000" rtl="0" algn="l">
              <a:lnSpc>
                <a:spcPct val="90000"/>
              </a:lnSpc>
              <a:spcBef>
                <a:spcPts val="400"/>
              </a:spcBef>
              <a:spcAft>
                <a:spcPts val="0"/>
              </a:spcAft>
              <a:buClr>
                <a:schemeClr val="dk1"/>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348" name="Google Shape;348;p52"/>
          <p:cNvSpPr/>
          <p:nvPr>
            <p:ph idx="7" type="pic"/>
          </p:nvPr>
        </p:nvSpPr>
        <p:spPr>
          <a:xfrm>
            <a:off x="6281977" y="1039584"/>
            <a:ext cx="1736700" cy="1717500"/>
          </a:xfrm>
          <a:prstGeom prst="ellipse">
            <a:avLst/>
          </a:prstGeom>
          <a:noFill/>
          <a:ln cap="flat" cmpd="sng" w="57150">
            <a:solidFill>
              <a:schemeClr val="lt1"/>
            </a:solidFill>
            <a:prstDash val="solid"/>
            <a:round/>
            <a:headEnd len="sm" w="sm" type="none"/>
            <a:tailEnd len="sm" w="sm" type="none"/>
          </a:ln>
        </p:spPr>
      </p:sp>
      <p:sp>
        <p:nvSpPr>
          <p:cNvPr id="349" name="Google Shape;349;p52"/>
          <p:cNvSpPr txBox="1"/>
          <p:nvPr>
            <p:ph idx="8" type="body"/>
          </p:nvPr>
        </p:nvSpPr>
        <p:spPr>
          <a:xfrm>
            <a:off x="6194015" y="2943788"/>
            <a:ext cx="1926600" cy="397500"/>
          </a:xfrm>
          <a:prstGeom prst="rect">
            <a:avLst/>
          </a:prstGeom>
          <a:noFill/>
          <a:ln>
            <a:noFill/>
          </a:ln>
        </p:spPr>
        <p:txBody>
          <a:bodyPr anchorCtr="0" anchor="ctr" bIns="34275" lIns="68575" spcFirstLastPara="1" rIns="68575" wrap="square" tIns="34275">
            <a:normAutofit/>
          </a:bodyPr>
          <a:lstStyle>
            <a:lvl1pPr indent="-228600" lvl="0" marL="457200" rtl="0" algn="ctr">
              <a:lnSpc>
                <a:spcPct val="90000"/>
              </a:lnSpc>
              <a:spcBef>
                <a:spcPts val="800"/>
              </a:spcBef>
              <a:spcAft>
                <a:spcPts val="0"/>
              </a:spcAft>
              <a:buClr>
                <a:schemeClr val="lt1"/>
              </a:buClr>
              <a:buSzPts val="1800"/>
              <a:buFont typeface="Calibri"/>
              <a:buNone/>
              <a:defRPr sz="1800">
                <a:solidFill>
                  <a:schemeClr val="lt1"/>
                </a:solidFill>
              </a:defRPr>
            </a:lvl1pPr>
            <a:lvl2pPr indent="-317500" lvl="1" marL="914400" rtl="0" algn="l">
              <a:lnSpc>
                <a:spcPct val="90000"/>
              </a:lnSpc>
              <a:spcBef>
                <a:spcPts val="400"/>
              </a:spcBef>
              <a:spcAft>
                <a:spcPts val="0"/>
              </a:spcAft>
              <a:buClr>
                <a:schemeClr val="dk1"/>
              </a:buClr>
              <a:buSzPts val="1400"/>
              <a:buChar char="•"/>
              <a:defRPr/>
            </a:lvl2pPr>
            <a:lvl3pPr indent="-317500" lvl="2" marL="1371600" rtl="0" algn="l">
              <a:lnSpc>
                <a:spcPct val="90000"/>
              </a:lnSpc>
              <a:spcBef>
                <a:spcPts val="400"/>
              </a:spcBef>
              <a:spcAft>
                <a:spcPts val="0"/>
              </a:spcAft>
              <a:buClr>
                <a:schemeClr val="dk1"/>
              </a:buClr>
              <a:buSzPts val="1400"/>
              <a:buChar char="•"/>
              <a:defRPr/>
            </a:lvl3pPr>
            <a:lvl4pPr indent="-317500" lvl="3" marL="1828800" rtl="0" algn="l">
              <a:lnSpc>
                <a:spcPct val="90000"/>
              </a:lnSpc>
              <a:spcBef>
                <a:spcPts val="400"/>
              </a:spcBef>
              <a:spcAft>
                <a:spcPts val="0"/>
              </a:spcAft>
              <a:buClr>
                <a:schemeClr val="dk1"/>
              </a:buClr>
              <a:buSzPts val="1400"/>
              <a:buChar char="•"/>
              <a:defRPr/>
            </a:lvl4pPr>
            <a:lvl5pPr indent="-317500" lvl="4" marL="2286000" rtl="0" algn="l">
              <a:lnSpc>
                <a:spcPct val="90000"/>
              </a:lnSpc>
              <a:spcBef>
                <a:spcPts val="400"/>
              </a:spcBef>
              <a:spcAft>
                <a:spcPts val="0"/>
              </a:spcAft>
              <a:buClr>
                <a:schemeClr val="dk1"/>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
        <p:nvSpPr>
          <p:cNvPr id="350" name="Google Shape;350;p52"/>
          <p:cNvSpPr txBox="1"/>
          <p:nvPr>
            <p:ph idx="9" type="body"/>
          </p:nvPr>
        </p:nvSpPr>
        <p:spPr>
          <a:xfrm>
            <a:off x="6194299" y="3351765"/>
            <a:ext cx="1932300" cy="397500"/>
          </a:xfrm>
          <a:prstGeom prst="rect">
            <a:avLst/>
          </a:prstGeom>
          <a:noFill/>
          <a:ln>
            <a:noFill/>
          </a:ln>
        </p:spPr>
        <p:txBody>
          <a:bodyPr anchorCtr="0" anchor="t" bIns="34275" lIns="68575" spcFirstLastPara="1" rIns="68575" wrap="square" tIns="34275">
            <a:noAutofit/>
          </a:bodyPr>
          <a:lstStyle>
            <a:lvl1pPr indent="-228600" lvl="0" marL="457200" rtl="0" algn="l">
              <a:lnSpc>
                <a:spcPct val="90000"/>
              </a:lnSpc>
              <a:spcBef>
                <a:spcPts val="800"/>
              </a:spcBef>
              <a:spcAft>
                <a:spcPts val="0"/>
              </a:spcAft>
              <a:buClr>
                <a:schemeClr val="accent2"/>
              </a:buClr>
              <a:buSzPts val="1400"/>
              <a:buFont typeface="Calibri"/>
              <a:buNone/>
              <a:defRPr sz="1400">
                <a:solidFill>
                  <a:schemeClr val="accent2"/>
                </a:solidFill>
              </a:defRPr>
            </a:lvl1pPr>
            <a:lvl2pPr indent="-317500" lvl="1" marL="914400" rtl="0" algn="l">
              <a:lnSpc>
                <a:spcPct val="90000"/>
              </a:lnSpc>
              <a:spcBef>
                <a:spcPts val="400"/>
              </a:spcBef>
              <a:spcAft>
                <a:spcPts val="0"/>
              </a:spcAft>
              <a:buClr>
                <a:schemeClr val="dk1"/>
              </a:buClr>
              <a:buSzPts val="1400"/>
              <a:buChar char="•"/>
              <a:defRPr/>
            </a:lvl2pPr>
            <a:lvl3pPr indent="-317500" lvl="2" marL="1371600" rtl="0" algn="l">
              <a:lnSpc>
                <a:spcPct val="90000"/>
              </a:lnSpc>
              <a:spcBef>
                <a:spcPts val="400"/>
              </a:spcBef>
              <a:spcAft>
                <a:spcPts val="0"/>
              </a:spcAft>
              <a:buClr>
                <a:schemeClr val="dk1"/>
              </a:buClr>
              <a:buSzPts val="1400"/>
              <a:buChar char="•"/>
              <a:defRPr/>
            </a:lvl3pPr>
            <a:lvl4pPr indent="-317500" lvl="3" marL="1828800" rtl="0" algn="l">
              <a:lnSpc>
                <a:spcPct val="90000"/>
              </a:lnSpc>
              <a:spcBef>
                <a:spcPts val="400"/>
              </a:spcBef>
              <a:spcAft>
                <a:spcPts val="0"/>
              </a:spcAft>
              <a:buClr>
                <a:schemeClr val="dk1"/>
              </a:buClr>
              <a:buSzPts val="1400"/>
              <a:buChar char="•"/>
              <a:defRPr/>
            </a:lvl4pPr>
            <a:lvl5pPr indent="-317500" lvl="4" marL="2286000" rtl="0" algn="l">
              <a:lnSpc>
                <a:spcPct val="90000"/>
              </a:lnSpc>
              <a:spcBef>
                <a:spcPts val="400"/>
              </a:spcBef>
              <a:spcAft>
                <a:spcPts val="0"/>
              </a:spcAft>
              <a:buClr>
                <a:schemeClr val="dk1"/>
              </a:buClr>
              <a:buSzPts val="1400"/>
              <a:buChar char="•"/>
              <a:defRPr/>
            </a:lvl5pPr>
            <a:lvl6pPr indent="-317500" lvl="5" marL="2743200" rtl="0" algn="l">
              <a:lnSpc>
                <a:spcPct val="90000"/>
              </a:lnSpc>
              <a:spcBef>
                <a:spcPts val="400"/>
              </a:spcBef>
              <a:spcAft>
                <a:spcPts val="0"/>
              </a:spcAft>
              <a:buClr>
                <a:schemeClr val="dk1"/>
              </a:buClr>
              <a:buSzPts val="1400"/>
              <a:buChar char="•"/>
              <a:defRPr/>
            </a:lvl6pPr>
            <a:lvl7pPr indent="-317500" lvl="6" marL="3200400" rtl="0" algn="l">
              <a:lnSpc>
                <a:spcPct val="90000"/>
              </a:lnSpc>
              <a:spcBef>
                <a:spcPts val="400"/>
              </a:spcBef>
              <a:spcAft>
                <a:spcPts val="0"/>
              </a:spcAft>
              <a:buClr>
                <a:schemeClr val="dk1"/>
              </a:buClr>
              <a:buSzPts val="1400"/>
              <a:buChar char="•"/>
              <a:defRPr/>
            </a:lvl7pPr>
            <a:lvl8pPr indent="-317500" lvl="7" marL="3657600" rtl="0" algn="l">
              <a:lnSpc>
                <a:spcPct val="90000"/>
              </a:lnSpc>
              <a:spcBef>
                <a:spcPts val="400"/>
              </a:spcBef>
              <a:spcAft>
                <a:spcPts val="0"/>
              </a:spcAft>
              <a:buClr>
                <a:schemeClr val="dk1"/>
              </a:buClr>
              <a:buSzPts val="1400"/>
              <a:buChar char="•"/>
              <a:defRPr/>
            </a:lvl8pPr>
            <a:lvl9pPr indent="-317500" lvl="8" marL="4114800" rtl="0" algn="l">
              <a:lnSpc>
                <a:spcPct val="90000"/>
              </a:lnSpc>
              <a:spcBef>
                <a:spcPts val="400"/>
              </a:spcBef>
              <a:spcAft>
                <a:spcPts val="0"/>
              </a:spcAft>
              <a:buClr>
                <a:schemeClr val="dk1"/>
              </a:buClr>
              <a:buSzPts val="1400"/>
              <a:buChar char="•"/>
              <a:defRPr/>
            </a:lvl9pPr>
          </a:lstStyle>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p:cSld name="CUSTOM_4">
    <p:bg>
      <p:bgPr>
        <a:solidFill>
          <a:schemeClr val="dk1"/>
        </a:solidFill>
      </p:bgPr>
    </p:bg>
    <p:spTree>
      <p:nvGrpSpPr>
        <p:cNvPr id="351" name="Shape 351"/>
        <p:cNvGrpSpPr/>
        <p:nvPr/>
      </p:nvGrpSpPr>
      <p:grpSpPr>
        <a:xfrm>
          <a:off x="0" y="0"/>
          <a:ext cx="0" cy="0"/>
          <a:chOff x="0" y="0"/>
          <a:chExt cx="0" cy="0"/>
        </a:xfrm>
      </p:grpSpPr>
      <p:pic>
        <p:nvPicPr>
          <p:cNvPr id="352" name="Google Shape;352;p53"/>
          <p:cNvPicPr preferRelativeResize="0"/>
          <p:nvPr/>
        </p:nvPicPr>
        <p:blipFill rotWithShape="1">
          <a:blip r:embed="rId2">
            <a:alphaModFix/>
          </a:blip>
          <a:srcRect b="35894" l="0" r="0" t="35894"/>
          <a:stretch/>
        </p:blipFill>
        <p:spPr>
          <a:xfrm>
            <a:off x="7848200" y="4828075"/>
            <a:ext cx="1028226" cy="111925"/>
          </a:xfrm>
          <a:prstGeom prst="rect">
            <a:avLst/>
          </a:prstGeom>
          <a:noFill/>
          <a:ln>
            <a:noFill/>
          </a:ln>
        </p:spPr>
      </p:pic>
      <p:sp>
        <p:nvSpPr>
          <p:cNvPr id="353" name="Google Shape;353;p53"/>
          <p:cNvSpPr/>
          <p:nvPr/>
        </p:nvSpPr>
        <p:spPr>
          <a:xfrm rot="5400000">
            <a:off x="0" y="0"/>
            <a:ext cx="354900" cy="354900"/>
          </a:xfrm>
          <a:prstGeom prst="corner">
            <a:avLst>
              <a:gd fmla="val 15306" name="adj1"/>
              <a:gd fmla="val 15215" name="adj2"/>
            </a:avLst>
          </a:prstGeom>
          <a:solidFill>
            <a:schemeClr val="accen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white 1 4">
  <p:cSld name="1_Title slide white_3">
    <p:bg>
      <p:bgPr>
        <a:solidFill>
          <a:schemeClr val="dk1"/>
        </a:solidFill>
      </p:bgPr>
    </p:bg>
    <p:spTree>
      <p:nvGrpSpPr>
        <p:cNvPr id="354" name="Shape 354"/>
        <p:cNvGrpSpPr/>
        <p:nvPr/>
      </p:nvGrpSpPr>
      <p:grpSpPr>
        <a:xfrm>
          <a:off x="0" y="0"/>
          <a:ext cx="0" cy="0"/>
          <a:chOff x="0" y="0"/>
          <a:chExt cx="0" cy="0"/>
        </a:xfrm>
      </p:grpSpPr>
      <p:pic>
        <p:nvPicPr>
          <p:cNvPr id="355" name="Google Shape;355;p54"/>
          <p:cNvPicPr preferRelativeResize="0"/>
          <p:nvPr/>
        </p:nvPicPr>
        <p:blipFill rotWithShape="1">
          <a:blip r:embed="rId2">
            <a:alphaModFix/>
          </a:blip>
          <a:srcRect b="0" l="0" r="0" t="0"/>
          <a:stretch/>
        </p:blipFill>
        <p:spPr>
          <a:xfrm>
            <a:off x="7848200" y="4828075"/>
            <a:ext cx="1028226" cy="111925"/>
          </a:xfrm>
          <a:prstGeom prst="rect">
            <a:avLst/>
          </a:prstGeom>
          <a:noFill/>
          <a:ln>
            <a:noFill/>
          </a:ln>
        </p:spPr>
      </p:pic>
      <p:sp>
        <p:nvSpPr>
          <p:cNvPr id="356" name="Google Shape;356;p54"/>
          <p:cNvSpPr txBox="1"/>
          <p:nvPr>
            <p:ph idx="1" type="subTitle"/>
          </p:nvPr>
        </p:nvSpPr>
        <p:spPr>
          <a:xfrm>
            <a:off x="342900" y="4708654"/>
            <a:ext cx="5015400" cy="335400"/>
          </a:xfrm>
          <a:prstGeom prst="rect">
            <a:avLst/>
          </a:prstGeom>
          <a:noFill/>
          <a:ln>
            <a:noFill/>
          </a:ln>
        </p:spPr>
        <p:txBody>
          <a:bodyPr anchorCtr="0" anchor="ctr" bIns="91425" lIns="91425" spcFirstLastPara="1" rIns="91425" wrap="square" tIns="91425">
            <a:noAutofit/>
          </a:bodyPr>
          <a:lstStyle>
            <a:lvl1pPr lvl="0" rtl="0" algn="l">
              <a:lnSpc>
                <a:spcPct val="100000"/>
              </a:lnSpc>
              <a:spcBef>
                <a:spcPts val="0"/>
              </a:spcBef>
              <a:spcAft>
                <a:spcPts val="0"/>
              </a:spcAft>
              <a:buSzPts val="1800"/>
              <a:buNone/>
              <a:defRPr sz="1000">
                <a:solidFill>
                  <a:srgbClr val="A5A5A5"/>
                </a:solidFill>
              </a:defRPr>
            </a:lvl1pPr>
            <a:lvl2pPr lvl="1" rtl="0" algn="l">
              <a:lnSpc>
                <a:spcPct val="100000"/>
              </a:lnSpc>
              <a:spcBef>
                <a:spcPts val="0"/>
              </a:spcBef>
              <a:spcAft>
                <a:spcPts val="0"/>
              </a:spcAft>
              <a:buSzPts val="1600"/>
              <a:buNone/>
              <a:defRPr/>
            </a:lvl2pPr>
            <a:lvl3pPr lvl="2" rtl="0" algn="l">
              <a:lnSpc>
                <a:spcPct val="100000"/>
              </a:lnSpc>
              <a:spcBef>
                <a:spcPts val="0"/>
              </a:spcBef>
              <a:spcAft>
                <a:spcPts val="0"/>
              </a:spcAft>
              <a:buSzPts val="1600"/>
              <a:buNone/>
              <a:defRPr/>
            </a:lvl3pPr>
            <a:lvl4pPr lvl="3" rtl="0" algn="l">
              <a:lnSpc>
                <a:spcPct val="100000"/>
              </a:lnSpc>
              <a:spcBef>
                <a:spcPts val="0"/>
              </a:spcBef>
              <a:spcAft>
                <a:spcPts val="0"/>
              </a:spcAft>
              <a:buSzPts val="1600"/>
              <a:buNone/>
              <a:defRPr/>
            </a:lvl4pPr>
            <a:lvl5pPr lvl="4" rtl="0" algn="l">
              <a:lnSpc>
                <a:spcPct val="100000"/>
              </a:lnSpc>
              <a:spcBef>
                <a:spcPts val="0"/>
              </a:spcBef>
              <a:spcAft>
                <a:spcPts val="0"/>
              </a:spcAft>
              <a:buSzPts val="1600"/>
              <a:buNone/>
              <a:defRPr/>
            </a:lvl5pPr>
            <a:lvl6pPr lvl="5" rtl="0" algn="l">
              <a:lnSpc>
                <a:spcPct val="100000"/>
              </a:lnSpc>
              <a:spcBef>
                <a:spcPts val="0"/>
              </a:spcBef>
              <a:spcAft>
                <a:spcPts val="0"/>
              </a:spcAft>
              <a:buSzPts val="1600"/>
              <a:buNone/>
              <a:defRPr/>
            </a:lvl6pPr>
            <a:lvl7pPr lvl="6" rtl="0" algn="l">
              <a:lnSpc>
                <a:spcPct val="100000"/>
              </a:lnSpc>
              <a:spcBef>
                <a:spcPts val="0"/>
              </a:spcBef>
              <a:spcAft>
                <a:spcPts val="0"/>
              </a:spcAft>
              <a:buSzPts val="1600"/>
              <a:buNone/>
              <a:defRPr/>
            </a:lvl7pPr>
            <a:lvl8pPr lvl="7" rtl="0" algn="l">
              <a:lnSpc>
                <a:spcPct val="100000"/>
              </a:lnSpc>
              <a:spcBef>
                <a:spcPts val="0"/>
              </a:spcBef>
              <a:spcAft>
                <a:spcPts val="0"/>
              </a:spcAft>
              <a:buSzPts val="1600"/>
              <a:buNone/>
              <a:defRPr/>
            </a:lvl8pPr>
            <a:lvl9pPr lvl="8" rtl="0" algn="l">
              <a:lnSpc>
                <a:spcPct val="100000"/>
              </a:lnSpc>
              <a:spcBef>
                <a:spcPts val="0"/>
              </a:spcBef>
              <a:spcAft>
                <a:spcPts val="0"/>
              </a:spcAft>
              <a:buSzPts val="1600"/>
              <a:buNone/>
              <a:defRPr/>
            </a:lvl9pPr>
          </a:lstStyle>
          <a:p/>
        </p:txBody>
      </p:sp>
      <p:sp>
        <p:nvSpPr>
          <p:cNvPr id="357" name="Google Shape;357;p54"/>
          <p:cNvSpPr/>
          <p:nvPr/>
        </p:nvSpPr>
        <p:spPr>
          <a:xfrm rot="5400000">
            <a:off x="0" y="0"/>
            <a:ext cx="354900" cy="354900"/>
          </a:xfrm>
          <a:prstGeom prst="corner">
            <a:avLst>
              <a:gd fmla="val 15306" name="adj1"/>
              <a:gd fmla="val 15215" name="adj2"/>
            </a:avLst>
          </a:prstGeom>
          <a:solidFill>
            <a:srgbClr val="FFAD3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8" name="Google Shape;358;p54"/>
          <p:cNvSpPr txBox="1"/>
          <p:nvPr>
            <p:ph type="title"/>
          </p:nvPr>
        </p:nvSpPr>
        <p:spPr>
          <a:xfrm>
            <a:off x="362275" y="856606"/>
            <a:ext cx="8414100" cy="657000"/>
          </a:xfrm>
          <a:prstGeom prst="rect">
            <a:avLst/>
          </a:prstGeom>
          <a:noFill/>
          <a:ln>
            <a:noFill/>
          </a:ln>
        </p:spPr>
        <p:txBody>
          <a:bodyPr anchorCtr="0" anchor="t" bIns="45700" lIns="0" spcFirstLastPara="1" rIns="0" wrap="square" tIns="45700">
            <a:noAutofit/>
          </a:bodyPr>
          <a:lstStyle>
            <a:lvl1pPr lvl="0" rtl="0" algn="l">
              <a:lnSpc>
                <a:spcPct val="90000"/>
              </a:lnSpc>
              <a:spcBef>
                <a:spcPts val="0"/>
              </a:spcBef>
              <a:spcAft>
                <a:spcPts val="0"/>
              </a:spcAft>
              <a:buSzPts val="2400"/>
              <a:buNone/>
              <a:defRPr b="1" sz="1800">
                <a:solidFill>
                  <a:schemeClr val="accent2"/>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359" name="Google Shape;359;p54"/>
          <p:cNvSpPr txBox="1"/>
          <p:nvPr>
            <p:ph idx="2" type="title"/>
          </p:nvPr>
        </p:nvSpPr>
        <p:spPr>
          <a:xfrm>
            <a:off x="361150" y="0"/>
            <a:ext cx="8414100" cy="799200"/>
          </a:xfrm>
          <a:prstGeom prst="rect">
            <a:avLst/>
          </a:prstGeom>
          <a:noFill/>
          <a:ln>
            <a:noFill/>
          </a:ln>
        </p:spPr>
        <p:txBody>
          <a:bodyPr anchorCtr="0" anchor="b" bIns="45700" lIns="0" spcFirstLastPara="1" rIns="0" wrap="square" tIns="45700">
            <a:noAutofit/>
          </a:bodyPr>
          <a:lstStyle>
            <a:lvl1pPr lvl="0" rtl="0" algn="l">
              <a:lnSpc>
                <a:spcPct val="90000"/>
              </a:lnSpc>
              <a:spcBef>
                <a:spcPts val="0"/>
              </a:spcBef>
              <a:spcAft>
                <a:spcPts val="0"/>
              </a:spcAft>
              <a:buSzPts val="2400"/>
              <a:buNone/>
              <a:defRPr>
                <a:solidFill>
                  <a:schemeClr val="lt1"/>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360" name="Google Shape;360;p54"/>
          <p:cNvSpPr txBox="1"/>
          <p:nvPr>
            <p:ph idx="3" type="body"/>
          </p:nvPr>
        </p:nvSpPr>
        <p:spPr>
          <a:xfrm>
            <a:off x="368300" y="1544638"/>
            <a:ext cx="8415300" cy="3089400"/>
          </a:xfrm>
          <a:prstGeom prst="rect">
            <a:avLst/>
          </a:prstGeom>
          <a:noFill/>
          <a:ln>
            <a:noFill/>
          </a:ln>
        </p:spPr>
        <p:txBody>
          <a:bodyPr anchorCtr="0" anchor="t" bIns="91425" lIns="91425" spcFirstLastPara="1" rIns="91425" wrap="square" tIns="91425">
            <a:noAutofit/>
          </a:bodyPr>
          <a:lstStyle>
            <a:lvl1pPr indent="-228600" lvl="0" marL="457200" rtl="0" algn="l">
              <a:lnSpc>
                <a:spcPct val="100000"/>
              </a:lnSpc>
              <a:spcBef>
                <a:spcPts val="0"/>
              </a:spcBef>
              <a:spcAft>
                <a:spcPts val="0"/>
              </a:spcAft>
              <a:buSzPts val="1800"/>
              <a:buNone/>
              <a:defRPr>
                <a:solidFill>
                  <a:schemeClr val="lt1"/>
                </a:solidFill>
              </a:defRPr>
            </a:lvl1pPr>
            <a:lvl2pPr indent="-342900" lvl="1" marL="914400" rtl="0" algn="l">
              <a:lnSpc>
                <a:spcPct val="100000"/>
              </a:lnSpc>
              <a:spcBef>
                <a:spcPts val="0"/>
              </a:spcBef>
              <a:spcAft>
                <a:spcPts val="0"/>
              </a:spcAft>
              <a:buClr>
                <a:schemeClr val="accent2"/>
              </a:buClr>
              <a:buSzPts val="1800"/>
              <a:buFont typeface="Noto Sans Symbols"/>
              <a:buChar char="▪"/>
              <a:defRPr>
                <a:solidFill>
                  <a:schemeClr val="lt1"/>
                </a:solidFill>
              </a:defRPr>
            </a:lvl2pPr>
            <a:lvl3pPr indent="-317500" lvl="2" marL="1371600" rtl="0" algn="l">
              <a:lnSpc>
                <a:spcPct val="100000"/>
              </a:lnSpc>
              <a:spcBef>
                <a:spcPts val="0"/>
              </a:spcBef>
              <a:spcAft>
                <a:spcPts val="0"/>
              </a:spcAft>
              <a:buClr>
                <a:schemeClr val="accent2"/>
              </a:buClr>
              <a:buSzPts val="1400"/>
              <a:buFont typeface="Arial"/>
              <a:buAutoNum type="arabicPeriod"/>
              <a:defRPr>
                <a:solidFill>
                  <a:schemeClr val="lt1"/>
                </a:solidFill>
              </a:defRPr>
            </a:lvl3pPr>
            <a:lvl4pPr indent="-330200" lvl="3" marL="1828800" rtl="0" algn="l">
              <a:lnSpc>
                <a:spcPct val="100000"/>
              </a:lnSpc>
              <a:spcBef>
                <a:spcPts val="0"/>
              </a:spcBef>
              <a:spcAft>
                <a:spcPts val="0"/>
              </a:spcAft>
              <a:buClr>
                <a:schemeClr val="accent2"/>
              </a:buClr>
              <a:buSzPts val="1600"/>
              <a:buFont typeface="Arial"/>
              <a:buAutoNum type="alphaLcPeriod"/>
              <a:defRPr>
                <a:solidFill>
                  <a:schemeClr val="lt1"/>
                </a:solidFill>
              </a:defRPr>
            </a:lvl4pPr>
            <a:lvl5pPr indent="-330200" lvl="4" marL="2286000" rtl="0" algn="l">
              <a:lnSpc>
                <a:spcPct val="100000"/>
              </a:lnSpc>
              <a:spcBef>
                <a:spcPts val="0"/>
              </a:spcBef>
              <a:spcAft>
                <a:spcPts val="0"/>
              </a:spcAft>
              <a:buClr>
                <a:schemeClr val="accent2"/>
              </a:buClr>
              <a:buSzPts val="1600"/>
              <a:buFont typeface="Arial"/>
              <a:buAutoNum type="romanLcPeriod"/>
              <a:defRPr>
                <a:solidFill>
                  <a:schemeClr val="lt1"/>
                </a:solidFill>
              </a:defRPr>
            </a:lvl5pPr>
            <a:lvl6pPr indent="-330200" lvl="5" marL="2743200" rtl="0" algn="l">
              <a:lnSpc>
                <a:spcPct val="100000"/>
              </a:lnSpc>
              <a:spcBef>
                <a:spcPts val="0"/>
              </a:spcBef>
              <a:spcAft>
                <a:spcPts val="0"/>
              </a:spcAft>
              <a:buSzPts val="1600"/>
              <a:buChar char="•"/>
              <a:defRPr/>
            </a:lvl6pPr>
            <a:lvl7pPr indent="-330200" lvl="6" marL="3200400" rtl="0" algn="l">
              <a:lnSpc>
                <a:spcPct val="100000"/>
              </a:lnSpc>
              <a:spcBef>
                <a:spcPts val="0"/>
              </a:spcBef>
              <a:spcAft>
                <a:spcPts val="0"/>
              </a:spcAft>
              <a:buSzPts val="1600"/>
              <a:buChar char="•"/>
              <a:defRPr/>
            </a:lvl7pPr>
            <a:lvl8pPr indent="-330200" lvl="7" marL="3657600" rtl="0" algn="l">
              <a:lnSpc>
                <a:spcPct val="100000"/>
              </a:lnSpc>
              <a:spcBef>
                <a:spcPts val="0"/>
              </a:spcBef>
              <a:spcAft>
                <a:spcPts val="0"/>
              </a:spcAft>
              <a:buSzPts val="1600"/>
              <a:buChar char="•"/>
              <a:defRPr/>
            </a:lvl8pPr>
            <a:lvl9pPr indent="-330200" lvl="8" marL="4114800" rtl="0" algn="l">
              <a:lnSpc>
                <a:spcPct val="100000"/>
              </a:lnSpc>
              <a:spcBef>
                <a:spcPts val="0"/>
              </a:spcBef>
              <a:spcAft>
                <a:spcPts val="0"/>
              </a:spcAft>
              <a:buSzPts val="1600"/>
              <a:buChar char="•"/>
              <a:defRPr/>
            </a:lvl9pPr>
          </a:lstStyle>
          <a:p/>
        </p:txBody>
      </p:sp>
    </p:spTree>
  </p:cSld>
  <p:clrMapOvr>
    <a:masterClrMapping/>
  </p:clrMapOvr>
  <p:extLst>
    <p:ext uri="{DCECCB84-F9BA-43D5-87BE-67443E8EF086}">
      <p15:sldGuideLst>
        <p15:guide id="1" orient="horz" pos="3112">
          <p15:clr>
            <a:srgbClr val="FA7B17"/>
          </p15:clr>
        </p15:guide>
      </p15:sldGuideLst>
    </p:ext>
  </p:extLst>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2 2">
  <p:cSld name="1_Custom Layout 2 3">
    <p:bg>
      <p:bgPr>
        <a:solidFill>
          <a:schemeClr val="dk1"/>
        </a:solidFill>
      </p:bgPr>
    </p:bg>
    <p:spTree>
      <p:nvGrpSpPr>
        <p:cNvPr id="361" name="Shape 361"/>
        <p:cNvGrpSpPr/>
        <p:nvPr/>
      </p:nvGrpSpPr>
      <p:grpSpPr>
        <a:xfrm>
          <a:off x="0" y="0"/>
          <a:ext cx="0" cy="0"/>
          <a:chOff x="0" y="0"/>
          <a:chExt cx="0" cy="0"/>
        </a:xfrm>
      </p:grpSpPr>
      <p:pic>
        <p:nvPicPr>
          <p:cNvPr id="362" name="Google Shape;362;p55"/>
          <p:cNvPicPr preferRelativeResize="0"/>
          <p:nvPr/>
        </p:nvPicPr>
        <p:blipFill rotWithShape="1">
          <a:blip r:embed="rId2">
            <a:alphaModFix amt="50000"/>
          </a:blip>
          <a:srcRect b="0" l="0" r="0" t="0"/>
          <a:stretch/>
        </p:blipFill>
        <p:spPr>
          <a:xfrm>
            <a:off x="0" y="0"/>
            <a:ext cx="9143998" cy="5143499"/>
          </a:xfrm>
          <a:prstGeom prst="rect">
            <a:avLst/>
          </a:prstGeom>
          <a:noFill/>
          <a:ln>
            <a:noFill/>
          </a:ln>
        </p:spPr>
      </p:pic>
      <p:pic>
        <p:nvPicPr>
          <p:cNvPr id="363" name="Google Shape;363;p55"/>
          <p:cNvPicPr preferRelativeResize="0"/>
          <p:nvPr/>
        </p:nvPicPr>
        <p:blipFill rotWithShape="1">
          <a:blip r:embed="rId3">
            <a:alphaModFix/>
          </a:blip>
          <a:srcRect b="0" l="0" r="0" t="0"/>
          <a:stretch/>
        </p:blipFill>
        <p:spPr>
          <a:xfrm>
            <a:off x="7848200" y="4828075"/>
            <a:ext cx="1028226" cy="111925"/>
          </a:xfrm>
          <a:prstGeom prst="rect">
            <a:avLst/>
          </a:prstGeom>
          <a:noFill/>
          <a:ln>
            <a:noFill/>
          </a:ln>
        </p:spPr>
      </p:pic>
      <p:sp>
        <p:nvSpPr>
          <p:cNvPr id="364" name="Google Shape;364;p55"/>
          <p:cNvSpPr/>
          <p:nvPr/>
        </p:nvSpPr>
        <p:spPr>
          <a:xfrm rot="5400000">
            <a:off x="0" y="0"/>
            <a:ext cx="354900" cy="354900"/>
          </a:xfrm>
          <a:prstGeom prst="corner">
            <a:avLst>
              <a:gd fmla="val 15306" name="adj1"/>
              <a:gd fmla="val 15215" name="adj2"/>
            </a:avLst>
          </a:prstGeom>
          <a:solidFill>
            <a:srgbClr val="FFAD3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5" name="Google Shape;365;p55"/>
          <p:cNvSpPr txBox="1"/>
          <p:nvPr>
            <p:ph type="title"/>
          </p:nvPr>
        </p:nvSpPr>
        <p:spPr>
          <a:xfrm>
            <a:off x="1241150" y="1861725"/>
            <a:ext cx="6801000" cy="1638600"/>
          </a:xfrm>
          <a:prstGeom prst="rect">
            <a:avLst/>
          </a:prstGeom>
          <a:noFill/>
          <a:ln>
            <a:noFill/>
          </a:ln>
        </p:spPr>
        <p:txBody>
          <a:bodyPr anchorCtr="0" anchor="ctr" bIns="45700" lIns="0" spcFirstLastPara="1" rIns="0" wrap="square" tIns="45700">
            <a:noAutofit/>
          </a:bodyPr>
          <a:lstStyle>
            <a:lvl1pPr lvl="0" rtl="0" algn="ctr">
              <a:lnSpc>
                <a:spcPct val="90000"/>
              </a:lnSpc>
              <a:spcBef>
                <a:spcPts val="0"/>
              </a:spcBef>
              <a:spcAft>
                <a:spcPts val="0"/>
              </a:spcAft>
              <a:buSzPts val="2400"/>
              <a:buNone/>
              <a:defRPr>
                <a:solidFill>
                  <a:srgbClr val="FFFFFF"/>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pic>
        <p:nvPicPr>
          <p:cNvPr id="366" name="Google Shape;366;p55"/>
          <p:cNvPicPr preferRelativeResize="0"/>
          <p:nvPr/>
        </p:nvPicPr>
        <p:blipFill rotWithShape="1">
          <a:blip r:embed="rId4">
            <a:alphaModFix amt="70000"/>
          </a:blip>
          <a:srcRect b="0" l="0" r="0" t="0"/>
          <a:stretch/>
        </p:blipFill>
        <p:spPr>
          <a:xfrm flipH="1">
            <a:off x="1" y="2207634"/>
            <a:ext cx="9143998" cy="2935866"/>
          </a:xfrm>
          <a:prstGeom prst="rect">
            <a:avLst/>
          </a:prstGeom>
          <a:noFill/>
          <a:ln>
            <a:noFill/>
          </a:ln>
        </p:spPr>
      </p:pic>
      <p:sp>
        <p:nvSpPr>
          <p:cNvPr id="367" name="Google Shape;367;p55"/>
          <p:cNvSpPr txBox="1"/>
          <p:nvPr>
            <p:ph idx="12" type="sldNum"/>
          </p:nvPr>
        </p:nvSpPr>
        <p:spPr>
          <a:xfrm>
            <a:off x="8556784" y="4749851"/>
            <a:ext cx="548700" cy="393600"/>
          </a:xfrm>
          <a:prstGeom prst="rect">
            <a:avLst/>
          </a:prstGeom>
          <a:noFill/>
          <a:ln>
            <a:noFill/>
          </a:ln>
        </p:spPr>
        <p:txBody>
          <a:bodyPr anchorCtr="0" anchor="t" bIns="91425" lIns="91425" spcFirstLastPara="1" rIns="91425" wrap="square" tIns="91425">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3">
  <p:cSld name="CUSTOM_2_1">
    <p:bg>
      <p:bgPr>
        <a:solidFill>
          <a:schemeClr val="dk1"/>
        </a:solidFill>
      </p:bgPr>
    </p:bg>
    <p:spTree>
      <p:nvGrpSpPr>
        <p:cNvPr id="368" name="Shape 368"/>
        <p:cNvGrpSpPr/>
        <p:nvPr/>
      </p:nvGrpSpPr>
      <p:grpSpPr>
        <a:xfrm>
          <a:off x="0" y="0"/>
          <a:ext cx="0" cy="0"/>
          <a:chOff x="0" y="0"/>
          <a:chExt cx="0" cy="0"/>
        </a:xfrm>
      </p:grpSpPr>
      <p:pic>
        <p:nvPicPr>
          <p:cNvPr id="369" name="Google Shape;369;p56"/>
          <p:cNvPicPr preferRelativeResize="0"/>
          <p:nvPr/>
        </p:nvPicPr>
        <p:blipFill rotWithShape="1">
          <a:blip r:embed="rId2">
            <a:alphaModFix/>
          </a:blip>
          <a:srcRect b="0" l="0" r="0" t="0"/>
          <a:stretch/>
        </p:blipFill>
        <p:spPr>
          <a:xfrm>
            <a:off x="7848200" y="4828075"/>
            <a:ext cx="1028226" cy="111925"/>
          </a:xfrm>
          <a:prstGeom prst="rect">
            <a:avLst/>
          </a:prstGeom>
          <a:noFill/>
          <a:ln>
            <a:noFill/>
          </a:ln>
        </p:spPr>
      </p:pic>
      <p:sp>
        <p:nvSpPr>
          <p:cNvPr id="370" name="Google Shape;370;p56"/>
          <p:cNvSpPr/>
          <p:nvPr/>
        </p:nvSpPr>
        <p:spPr>
          <a:xfrm rot="5400000">
            <a:off x="0" y="0"/>
            <a:ext cx="354900" cy="354900"/>
          </a:xfrm>
          <a:prstGeom prst="corner">
            <a:avLst>
              <a:gd fmla="val 15306" name="adj1"/>
              <a:gd fmla="val 15215" name="adj2"/>
            </a:avLst>
          </a:prstGeom>
          <a:solidFill>
            <a:schemeClr val="accen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1" name="Google Shape;371;p56"/>
          <p:cNvSpPr txBox="1"/>
          <p:nvPr/>
        </p:nvSpPr>
        <p:spPr>
          <a:xfrm>
            <a:off x="77075" y="4816650"/>
            <a:ext cx="1259400" cy="344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900"/>
              <a:buFont typeface="Arial"/>
              <a:buNone/>
            </a:pPr>
            <a:r>
              <a:rPr b="0" i="0" lang="en-US" sz="900" u="none" cap="none" strike="noStrike">
                <a:solidFill>
                  <a:srgbClr val="FFFFFF"/>
                </a:solidFill>
                <a:latin typeface="Montserrat"/>
                <a:ea typeface="Montserrat"/>
                <a:cs typeface="Montserrat"/>
                <a:sym typeface="Montserrat"/>
              </a:rPr>
              <a:t>Confidential</a:t>
            </a:r>
            <a:endParaRPr b="0" i="0" sz="900" u="none" cap="none" strike="noStrike">
              <a:solidFill>
                <a:srgbClr val="FFFFFF"/>
              </a:solidFill>
              <a:latin typeface="Montserrat"/>
              <a:ea typeface="Montserrat"/>
              <a:cs typeface="Montserrat"/>
              <a:sym typeface="Montserrat"/>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white 1 5">
  <p:cSld name="1_Title slide white_4">
    <p:bg>
      <p:bgPr>
        <a:solidFill>
          <a:schemeClr val="dk1"/>
        </a:solidFill>
      </p:bgPr>
    </p:bg>
    <p:spTree>
      <p:nvGrpSpPr>
        <p:cNvPr id="372" name="Shape 372"/>
        <p:cNvGrpSpPr/>
        <p:nvPr/>
      </p:nvGrpSpPr>
      <p:grpSpPr>
        <a:xfrm>
          <a:off x="0" y="0"/>
          <a:ext cx="0" cy="0"/>
          <a:chOff x="0" y="0"/>
          <a:chExt cx="0" cy="0"/>
        </a:xfrm>
      </p:grpSpPr>
      <p:pic>
        <p:nvPicPr>
          <p:cNvPr id="373" name="Google Shape;373;p57"/>
          <p:cNvPicPr preferRelativeResize="0"/>
          <p:nvPr/>
        </p:nvPicPr>
        <p:blipFill rotWithShape="1">
          <a:blip r:embed="rId2">
            <a:alphaModFix/>
          </a:blip>
          <a:srcRect b="0" l="0" r="0" t="0"/>
          <a:stretch/>
        </p:blipFill>
        <p:spPr>
          <a:xfrm>
            <a:off x="7848200" y="4828075"/>
            <a:ext cx="1028226" cy="111925"/>
          </a:xfrm>
          <a:prstGeom prst="rect">
            <a:avLst/>
          </a:prstGeom>
          <a:noFill/>
          <a:ln>
            <a:noFill/>
          </a:ln>
        </p:spPr>
      </p:pic>
      <p:sp>
        <p:nvSpPr>
          <p:cNvPr id="374" name="Google Shape;374;p57"/>
          <p:cNvSpPr txBox="1"/>
          <p:nvPr>
            <p:ph idx="1" type="subTitle"/>
          </p:nvPr>
        </p:nvSpPr>
        <p:spPr>
          <a:xfrm>
            <a:off x="342900" y="4708654"/>
            <a:ext cx="5015400" cy="335400"/>
          </a:xfrm>
          <a:prstGeom prst="rect">
            <a:avLst/>
          </a:prstGeom>
          <a:noFill/>
          <a:ln>
            <a:noFill/>
          </a:ln>
        </p:spPr>
        <p:txBody>
          <a:bodyPr anchorCtr="0" anchor="ctr" bIns="91425" lIns="91425" spcFirstLastPara="1" rIns="91425" wrap="square" tIns="91425">
            <a:noAutofit/>
          </a:bodyPr>
          <a:lstStyle>
            <a:lvl1pPr lvl="0" rtl="0" algn="l">
              <a:lnSpc>
                <a:spcPct val="100000"/>
              </a:lnSpc>
              <a:spcBef>
                <a:spcPts val="0"/>
              </a:spcBef>
              <a:spcAft>
                <a:spcPts val="0"/>
              </a:spcAft>
              <a:buSzPts val="1800"/>
              <a:buNone/>
              <a:defRPr sz="1000">
                <a:solidFill>
                  <a:srgbClr val="A5A5A5"/>
                </a:solidFill>
              </a:defRPr>
            </a:lvl1pPr>
            <a:lvl2pPr lvl="1" rtl="0" algn="l">
              <a:lnSpc>
                <a:spcPct val="100000"/>
              </a:lnSpc>
              <a:spcBef>
                <a:spcPts val="0"/>
              </a:spcBef>
              <a:spcAft>
                <a:spcPts val="0"/>
              </a:spcAft>
              <a:buSzPts val="1600"/>
              <a:buNone/>
              <a:defRPr/>
            </a:lvl2pPr>
            <a:lvl3pPr lvl="2" rtl="0" algn="l">
              <a:lnSpc>
                <a:spcPct val="100000"/>
              </a:lnSpc>
              <a:spcBef>
                <a:spcPts val="0"/>
              </a:spcBef>
              <a:spcAft>
                <a:spcPts val="0"/>
              </a:spcAft>
              <a:buSzPts val="1600"/>
              <a:buNone/>
              <a:defRPr/>
            </a:lvl3pPr>
            <a:lvl4pPr lvl="3" rtl="0" algn="l">
              <a:lnSpc>
                <a:spcPct val="100000"/>
              </a:lnSpc>
              <a:spcBef>
                <a:spcPts val="0"/>
              </a:spcBef>
              <a:spcAft>
                <a:spcPts val="0"/>
              </a:spcAft>
              <a:buSzPts val="1600"/>
              <a:buNone/>
              <a:defRPr/>
            </a:lvl4pPr>
            <a:lvl5pPr lvl="4" rtl="0" algn="l">
              <a:lnSpc>
                <a:spcPct val="100000"/>
              </a:lnSpc>
              <a:spcBef>
                <a:spcPts val="0"/>
              </a:spcBef>
              <a:spcAft>
                <a:spcPts val="0"/>
              </a:spcAft>
              <a:buSzPts val="1600"/>
              <a:buNone/>
              <a:defRPr/>
            </a:lvl5pPr>
            <a:lvl6pPr lvl="5" rtl="0" algn="l">
              <a:lnSpc>
                <a:spcPct val="100000"/>
              </a:lnSpc>
              <a:spcBef>
                <a:spcPts val="0"/>
              </a:spcBef>
              <a:spcAft>
                <a:spcPts val="0"/>
              </a:spcAft>
              <a:buSzPts val="1600"/>
              <a:buNone/>
              <a:defRPr/>
            </a:lvl6pPr>
            <a:lvl7pPr lvl="6" rtl="0" algn="l">
              <a:lnSpc>
                <a:spcPct val="100000"/>
              </a:lnSpc>
              <a:spcBef>
                <a:spcPts val="0"/>
              </a:spcBef>
              <a:spcAft>
                <a:spcPts val="0"/>
              </a:spcAft>
              <a:buSzPts val="1600"/>
              <a:buNone/>
              <a:defRPr/>
            </a:lvl7pPr>
            <a:lvl8pPr lvl="7" rtl="0" algn="l">
              <a:lnSpc>
                <a:spcPct val="100000"/>
              </a:lnSpc>
              <a:spcBef>
                <a:spcPts val="0"/>
              </a:spcBef>
              <a:spcAft>
                <a:spcPts val="0"/>
              </a:spcAft>
              <a:buSzPts val="1600"/>
              <a:buNone/>
              <a:defRPr/>
            </a:lvl8pPr>
            <a:lvl9pPr lvl="8" rtl="0" algn="l">
              <a:lnSpc>
                <a:spcPct val="100000"/>
              </a:lnSpc>
              <a:spcBef>
                <a:spcPts val="0"/>
              </a:spcBef>
              <a:spcAft>
                <a:spcPts val="0"/>
              </a:spcAft>
              <a:buSzPts val="1600"/>
              <a:buNone/>
              <a:defRPr/>
            </a:lvl9pPr>
          </a:lstStyle>
          <a:p/>
        </p:txBody>
      </p:sp>
      <p:sp>
        <p:nvSpPr>
          <p:cNvPr id="375" name="Google Shape;375;p57"/>
          <p:cNvSpPr/>
          <p:nvPr/>
        </p:nvSpPr>
        <p:spPr>
          <a:xfrm rot="5400000">
            <a:off x="0" y="0"/>
            <a:ext cx="354900" cy="354900"/>
          </a:xfrm>
          <a:prstGeom prst="corner">
            <a:avLst>
              <a:gd fmla="val 15306" name="adj1"/>
              <a:gd fmla="val 15215" name="adj2"/>
            </a:avLst>
          </a:prstGeom>
          <a:solidFill>
            <a:srgbClr val="FFAD3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6" name="Google Shape;376;p57"/>
          <p:cNvSpPr txBox="1"/>
          <p:nvPr>
            <p:ph type="title"/>
          </p:nvPr>
        </p:nvSpPr>
        <p:spPr>
          <a:xfrm>
            <a:off x="362275" y="856606"/>
            <a:ext cx="8414100" cy="657000"/>
          </a:xfrm>
          <a:prstGeom prst="rect">
            <a:avLst/>
          </a:prstGeom>
          <a:noFill/>
          <a:ln>
            <a:noFill/>
          </a:ln>
        </p:spPr>
        <p:txBody>
          <a:bodyPr anchorCtr="0" anchor="t" bIns="45700" lIns="0" spcFirstLastPara="1" rIns="0" wrap="square" tIns="45700">
            <a:noAutofit/>
          </a:bodyPr>
          <a:lstStyle>
            <a:lvl1pPr lvl="0" rtl="0" algn="l">
              <a:lnSpc>
                <a:spcPct val="90000"/>
              </a:lnSpc>
              <a:spcBef>
                <a:spcPts val="0"/>
              </a:spcBef>
              <a:spcAft>
                <a:spcPts val="0"/>
              </a:spcAft>
              <a:buSzPts val="2400"/>
              <a:buNone/>
              <a:defRPr b="1" sz="1800">
                <a:solidFill>
                  <a:schemeClr val="accent2"/>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377" name="Google Shape;377;p57"/>
          <p:cNvSpPr txBox="1"/>
          <p:nvPr>
            <p:ph idx="2" type="title"/>
          </p:nvPr>
        </p:nvSpPr>
        <p:spPr>
          <a:xfrm>
            <a:off x="361150" y="0"/>
            <a:ext cx="8414100" cy="799200"/>
          </a:xfrm>
          <a:prstGeom prst="rect">
            <a:avLst/>
          </a:prstGeom>
          <a:noFill/>
          <a:ln>
            <a:noFill/>
          </a:ln>
        </p:spPr>
        <p:txBody>
          <a:bodyPr anchorCtr="0" anchor="b" bIns="45700" lIns="0" spcFirstLastPara="1" rIns="0" wrap="square" tIns="45700">
            <a:noAutofit/>
          </a:bodyPr>
          <a:lstStyle>
            <a:lvl1pPr lvl="0" rtl="0" algn="l">
              <a:lnSpc>
                <a:spcPct val="90000"/>
              </a:lnSpc>
              <a:spcBef>
                <a:spcPts val="0"/>
              </a:spcBef>
              <a:spcAft>
                <a:spcPts val="0"/>
              </a:spcAft>
              <a:buSzPts val="2400"/>
              <a:buNone/>
              <a:defRPr>
                <a:solidFill>
                  <a:schemeClr val="lt1"/>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378" name="Google Shape;378;p57"/>
          <p:cNvSpPr txBox="1"/>
          <p:nvPr>
            <p:ph idx="3" type="body"/>
          </p:nvPr>
        </p:nvSpPr>
        <p:spPr>
          <a:xfrm>
            <a:off x="368300" y="1544638"/>
            <a:ext cx="8415300" cy="3089400"/>
          </a:xfrm>
          <a:prstGeom prst="rect">
            <a:avLst/>
          </a:prstGeom>
          <a:noFill/>
          <a:ln>
            <a:noFill/>
          </a:ln>
        </p:spPr>
        <p:txBody>
          <a:bodyPr anchorCtr="0" anchor="t" bIns="91425" lIns="91425" spcFirstLastPara="1" rIns="91425" wrap="square" tIns="91425">
            <a:noAutofit/>
          </a:bodyPr>
          <a:lstStyle>
            <a:lvl1pPr indent="-228600" lvl="0" marL="457200" rtl="0" algn="l">
              <a:lnSpc>
                <a:spcPct val="100000"/>
              </a:lnSpc>
              <a:spcBef>
                <a:spcPts val="0"/>
              </a:spcBef>
              <a:spcAft>
                <a:spcPts val="0"/>
              </a:spcAft>
              <a:buSzPts val="1800"/>
              <a:buNone/>
              <a:defRPr>
                <a:solidFill>
                  <a:schemeClr val="lt1"/>
                </a:solidFill>
              </a:defRPr>
            </a:lvl1pPr>
            <a:lvl2pPr indent="-342900" lvl="1" marL="914400" rtl="0" algn="l">
              <a:lnSpc>
                <a:spcPct val="100000"/>
              </a:lnSpc>
              <a:spcBef>
                <a:spcPts val="0"/>
              </a:spcBef>
              <a:spcAft>
                <a:spcPts val="0"/>
              </a:spcAft>
              <a:buClr>
                <a:schemeClr val="accent2"/>
              </a:buClr>
              <a:buSzPts val="1800"/>
              <a:buFont typeface="Noto Sans Symbols"/>
              <a:buChar char="▪"/>
              <a:defRPr>
                <a:solidFill>
                  <a:schemeClr val="lt1"/>
                </a:solidFill>
              </a:defRPr>
            </a:lvl2pPr>
            <a:lvl3pPr indent="-317500" lvl="2" marL="1371600" rtl="0" algn="l">
              <a:lnSpc>
                <a:spcPct val="100000"/>
              </a:lnSpc>
              <a:spcBef>
                <a:spcPts val="0"/>
              </a:spcBef>
              <a:spcAft>
                <a:spcPts val="0"/>
              </a:spcAft>
              <a:buClr>
                <a:schemeClr val="accent2"/>
              </a:buClr>
              <a:buSzPts val="1400"/>
              <a:buFont typeface="Arial"/>
              <a:buAutoNum type="arabicPeriod"/>
              <a:defRPr>
                <a:solidFill>
                  <a:schemeClr val="lt1"/>
                </a:solidFill>
              </a:defRPr>
            </a:lvl3pPr>
            <a:lvl4pPr indent="-330200" lvl="3" marL="1828800" rtl="0" algn="l">
              <a:lnSpc>
                <a:spcPct val="100000"/>
              </a:lnSpc>
              <a:spcBef>
                <a:spcPts val="0"/>
              </a:spcBef>
              <a:spcAft>
                <a:spcPts val="0"/>
              </a:spcAft>
              <a:buClr>
                <a:schemeClr val="accent2"/>
              </a:buClr>
              <a:buSzPts val="1600"/>
              <a:buFont typeface="Arial"/>
              <a:buAutoNum type="alphaLcPeriod"/>
              <a:defRPr>
                <a:solidFill>
                  <a:schemeClr val="lt1"/>
                </a:solidFill>
              </a:defRPr>
            </a:lvl4pPr>
            <a:lvl5pPr indent="-330200" lvl="4" marL="2286000" rtl="0" algn="l">
              <a:lnSpc>
                <a:spcPct val="100000"/>
              </a:lnSpc>
              <a:spcBef>
                <a:spcPts val="0"/>
              </a:spcBef>
              <a:spcAft>
                <a:spcPts val="0"/>
              </a:spcAft>
              <a:buClr>
                <a:schemeClr val="accent2"/>
              </a:buClr>
              <a:buSzPts val="1600"/>
              <a:buFont typeface="Arial"/>
              <a:buAutoNum type="romanLcPeriod"/>
              <a:defRPr>
                <a:solidFill>
                  <a:schemeClr val="lt1"/>
                </a:solidFill>
              </a:defRPr>
            </a:lvl5pPr>
            <a:lvl6pPr indent="-330200" lvl="5" marL="2743200" rtl="0" algn="l">
              <a:lnSpc>
                <a:spcPct val="100000"/>
              </a:lnSpc>
              <a:spcBef>
                <a:spcPts val="0"/>
              </a:spcBef>
              <a:spcAft>
                <a:spcPts val="0"/>
              </a:spcAft>
              <a:buSzPts val="1600"/>
              <a:buChar char="•"/>
              <a:defRPr/>
            </a:lvl6pPr>
            <a:lvl7pPr indent="-330200" lvl="6" marL="3200400" rtl="0" algn="l">
              <a:lnSpc>
                <a:spcPct val="100000"/>
              </a:lnSpc>
              <a:spcBef>
                <a:spcPts val="0"/>
              </a:spcBef>
              <a:spcAft>
                <a:spcPts val="0"/>
              </a:spcAft>
              <a:buSzPts val="1600"/>
              <a:buChar char="•"/>
              <a:defRPr/>
            </a:lvl7pPr>
            <a:lvl8pPr indent="-330200" lvl="7" marL="3657600" rtl="0" algn="l">
              <a:lnSpc>
                <a:spcPct val="100000"/>
              </a:lnSpc>
              <a:spcBef>
                <a:spcPts val="0"/>
              </a:spcBef>
              <a:spcAft>
                <a:spcPts val="0"/>
              </a:spcAft>
              <a:buSzPts val="1600"/>
              <a:buChar char="•"/>
              <a:defRPr/>
            </a:lvl8pPr>
            <a:lvl9pPr indent="-330200" lvl="8" marL="4114800" rtl="0" algn="l">
              <a:lnSpc>
                <a:spcPct val="100000"/>
              </a:lnSpc>
              <a:spcBef>
                <a:spcPts val="0"/>
              </a:spcBef>
              <a:spcAft>
                <a:spcPts val="0"/>
              </a:spcAft>
              <a:buSzPts val="1600"/>
              <a:buChar char="•"/>
              <a:defRPr/>
            </a:lvl9pPr>
          </a:lstStyle>
          <a:p/>
        </p:txBody>
      </p:sp>
    </p:spTree>
  </p:cSld>
  <p:clrMapOvr>
    <a:masterClrMapping/>
  </p:clrMapOvr>
  <p:extLst>
    <p:ext uri="{DCECCB84-F9BA-43D5-87BE-67443E8EF086}">
      <p15:sldGuideLst>
        <p15:guide id="1" orient="horz" pos="3112">
          <p15:clr>
            <a:srgbClr val="FA7B17"/>
          </p15:clr>
        </p15:guide>
      </p15:sldGuideLst>
    </p:ext>
  </p:extLst>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white 1 6">
  <p:cSld name="1_Title slide white_5">
    <p:bg>
      <p:bgPr>
        <a:solidFill>
          <a:schemeClr val="dk1"/>
        </a:solidFill>
      </p:bgPr>
    </p:bg>
    <p:spTree>
      <p:nvGrpSpPr>
        <p:cNvPr id="379" name="Shape 379"/>
        <p:cNvGrpSpPr/>
        <p:nvPr/>
      </p:nvGrpSpPr>
      <p:grpSpPr>
        <a:xfrm>
          <a:off x="0" y="0"/>
          <a:ext cx="0" cy="0"/>
          <a:chOff x="0" y="0"/>
          <a:chExt cx="0" cy="0"/>
        </a:xfrm>
      </p:grpSpPr>
      <p:pic>
        <p:nvPicPr>
          <p:cNvPr id="380" name="Google Shape;380;p58"/>
          <p:cNvPicPr preferRelativeResize="0"/>
          <p:nvPr/>
        </p:nvPicPr>
        <p:blipFill rotWithShape="1">
          <a:blip r:embed="rId2">
            <a:alphaModFix/>
          </a:blip>
          <a:srcRect b="0" l="0" r="0" t="0"/>
          <a:stretch/>
        </p:blipFill>
        <p:spPr>
          <a:xfrm>
            <a:off x="7848200" y="4828075"/>
            <a:ext cx="1028226" cy="111925"/>
          </a:xfrm>
          <a:prstGeom prst="rect">
            <a:avLst/>
          </a:prstGeom>
          <a:noFill/>
          <a:ln>
            <a:noFill/>
          </a:ln>
        </p:spPr>
      </p:pic>
      <p:sp>
        <p:nvSpPr>
          <p:cNvPr id="381" name="Google Shape;381;p58"/>
          <p:cNvSpPr txBox="1"/>
          <p:nvPr>
            <p:ph idx="1" type="subTitle"/>
          </p:nvPr>
        </p:nvSpPr>
        <p:spPr>
          <a:xfrm>
            <a:off x="342900" y="4708654"/>
            <a:ext cx="5015400" cy="335400"/>
          </a:xfrm>
          <a:prstGeom prst="rect">
            <a:avLst/>
          </a:prstGeom>
          <a:noFill/>
          <a:ln>
            <a:noFill/>
          </a:ln>
        </p:spPr>
        <p:txBody>
          <a:bodyPr anchorCtr="0" anchor="ctr" bIns="91425" lIns="91425" spcFirstLastPara="1" rIns="91425" wrap="square" tIns="91425">
            <a:noAutofit/>
          </a:bodyPr>
          <a:lstStyle>
            <a:lvl1pPr lvl="0" rtl="0" algn="l">
              <a:lnSpc>
                <a:spcPct val="100000"/>
              </a:lnSpc>
              <a:spcBef>
                <a:spcPts val="0"/>
              </a:spcBef>
              <a:spcAft>
                <a:spcPts val="0"/>
              </a:spcAft>
              <a:buSzPts val="1800"/>
              <a:buNone/>
              <a:defRPr sz="1000">
                <a:solidFill>
                  <a:srgbClr val="A5A5A5"/>
                </a:solidFill>
              </a:defRPr>
            </a:lvl1pPr>
            <a:lvl2pPr lvl="1" rtl="0" algn="l">
              <a:lnSpc>
                <a:spcPct val="100000"/>
              </a:lnSpc>
              <a:spcBef>
                <a:spcPts val="0"/>
              </a:spcBef>
              <a:spcAft>
                <a:spcPts val="0"/>
              </a:spcAft>
              <a:buSzPts val="1600"/>
              <a:buNone/>
              <a:defRPr/>
            </a:lvl2pPr>
            <a:lvl3pPr lvl="2" rtl="0" algn="l">
              <a:lnSpc>
                <a:spcPct val="100000"/>
              </a:lnSpc>
              <a:spcBef>
                <a:spcPts val="0"/>
              </a:spcBef>
              <a:spcAft>
                <a:spcPts val="0"/>
              </a:spcAft>
              <a:buSzPts val="1600"/>
              <a:buNone/>
              <a:defRPr/>
            </a:lvl3pPr>
            <a:lvl4pPr lvl="3" rtl="0" algn="l">
              <a:lnSpc>
                <a:spcPct val="100000"/>
              </a:lnSpc>
              <a:spcBef>
                <a:spcPts val="0"/>
              </a:spcBef>
              <a:spcAft>
                <a:spcPts val="0"/>
              </a:spcAft>
              <a:buSzPts val="1600"/>
              <a:buNone/>
              <a:defRPr/>
            </a:lvl4pPr>
            <a:lvl5pPr lvl="4" rtl="0" algn="l">
              <a:lnSpc>
                <a:spcPct val="100000"/>
              </a:lnSpc>
              <a:spcBef>
                <a:spcPts val="0"/>
              </a:spcBef>
              <a:spcAft>
                <a:spcPts val="0"/>
              </a:spcAft>
              <a:buSzPts val="1600"/>
              <a:buNone/>
              <a:defRPr/>
            </a:lvl5pPr>
            <a:lvl6pPr lvl="5" rtl="0" algn="l">
              <a:lnSpc>
                <a:spcPct val="100000"/>
              </a:lnSpc>
              <a:spcBef>
                <a:spcPts val="0"/>
              </a:spcBef>
              <a:spcAft>
                <a:spcPts val="0"/>
              </a:spcAft>
              <a:buSzPts val="1600"/>
              <a:buNone/>
              <a:defRPr/>
            </a:lvl6pPr>
            <a:lvl7pPr lvl="6" rtl="0" algn="l">
              <a:lnSpc>
                <a:spcPct val="100000"/>
              </a:lnSpc>
              <a:spcBef>
                <a:spcPts val="0"/>
              </a:spcBef>
              <a:spcAft>
                <a:spcPts val="0"/>
              </a:spcAft>
              <a:buSzPts val="1600"/>
              <a:buNone/>
              <a:defRPr/>
            </a:lvl7pPr>
            <a:lvl8pPr lvl="7" rtl="0" algn="l">
              <a:lnSpc>
                <a:spcPct val="100000"/>
              </a:lnSpc>
              <a:spcBef>
                <a:spcPts val="0"/>
              </a:spcBef>
              <a:spcAft>
                <a:spcPts val="0"/>
              </a:spcAft>
              <a:buSzPts val="1600"/>
              <a:buNone/>
              <a:defRPr/>
            </a:lvl8pPr>
            <a:lvl9pPr lvl="8" rtl="0" algn="l">
              <a:lnSpc>
                <a:spcPct val="100000"/>
              </a:lnSpc>
              <a:spcBef>
                <a:spcPts val="0"/>
              </a:spcBef>
              <a:spcAft>
                <a:spcPts val="0"/>
              </a:spcAft>
              <a:buSzPts val="1600"/>
              <a:buNone/>
              <a:defRPr/>
            </a:lvl9pPr>
          </a:lstStyle>
          <a:p/>
        </p:txBody>
      </p:sp>
      <p:sp>
        <p:nvSpPr>
          <p:cNvPr id="382" name="Google Shape;382;p58"/>
          <p:cNvSpPr/>
          <p:nvPr/>
        </p:nvSpPr>
        <p:spPr>
          <a:xfrm rot="5400000">
            <a:off x="0" y="0"/>
            <a:ext cx="354900" cy="354900"/>
          </a:xfrm>
          <a:prstGeom prst="corner">
            <a:avLst>
              <a:gd fmla="val 15306" name="adj1"/>
              <a:gd fmla="val 15215" name="adj2"/>
            </a:avLst>
          </a:prstGeom>
          <a:solidFill>
            <a:srgbClr val="FFAD3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3" name="Google Shape;383;p58"/>
          <p:cNvSpPr txBox="1"/>
          <p:nvPr>
            <p:ph type="title"/>
          </p:nvPr>
        </p:nvSpPr>
        <p:spPr>
          <a:xfrm>
            <a:off x="362275" y="856606"/>
            <a:ext cx="8414100" cy="657000"/>
          </a:xfrm>
          <a:prstGeom prst="rect">
            <a:avLst/>
          </a:prstGeom>
          <a:noFill/>
          <a:ln>
            <a:noFill/>
          </a:ln>
        </p:spPr>
        <p:txBody>
          <a:bodyPr anchorCtr="0" anchor="t" bIns="45700" lIns="0" spcFirstLastPara="1" rIns="0" wrap="square" tIns="45700">
            <a:noAutofit/>
          </a:bodyPr>
          <a:lstStyle>
            <a:lvl1pPr lvl="0" rtl="0" algn="l">
              <a:lnSpc>
                <a:spcPct val="90000"/>
              </a:lnSpc>
              <a:spcBef>
                <a:spcPts val="0"/>
              </a:spcBef>
              <a:spcAft>
                <a:spcPts val="0"/>
              </a:spcAft>
              <a:buSzPts val="2400"/>
              <a:buNone/>
              <a:defRPr b="1" sz="1800">
                <a:solidFill>
                  <a:schemeClr val="accent2"/>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384" name="Google Shape;384;p58"/>
          <p:cNvSpPr txBox="1"/>
          <p:nvPr>
            <p:ph idx="2" type="title"/>
          </p:nvPr>
        </p:nvSpPr>
        <p:spPr>
          <a:xfrm>
            <a:off x="361150" y="0"/>
            <a:ext cx="8414100" cy="799200"/>
          </a:xfrm>
          <a:prstGeom prst="rect">
            <a:avLst/>
          </a:prstGeom>
          <a:noFill/>
          <a:ln>
            <a:noFill/>
          </a:ln>
        </p:spPr>
        <p:txBody>
          <a:bodyPr anchorCtr="0" anchor="b" bIns="45700" lIns="0" spcFirstLastPara="1" rIns="0" wrap="square" tIns="45700">
            <a:noAutofit/>
          </a:bodyPr>
          <a:lstStyle>
            <a:lvl1pPr lvl="0" rtl="0" algn="l">
              <a:lnSpc>
                <a:spcPct val="90000"/>
              </a:lnSpc>
              <a:spcBef>
                <a:spcPts val="0"/>
              </a:spcBef>
              <a:spcAft>
                <a:spcPts val="0"/>
              </a:spcAft>
              <a:buSzPts val="2400"/>
              <a:buNone/>
              <a:defRPr>
                <a:solidFill>
                  <a:schemeClr val="lt1"/>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385" name="Google Shape;385;p58"/>
          <p:cNvSpPr txBox="1"/>
          <p:nvPr>
            <p:ph idx="3" type="body"/>
          </p:nvPr>
        </p:nvSpPr>
        <p:spPr>
          <a:xfrm>
            <a:off x="368300" y="1544638"/>
            <a:ext cx="8415300" cy="3089400"/>
          </a:xfrm>
          <a:prstGeom prst="rect">
            <a:avLst/>
          </a:prstGeom>
          <a:noFill/>
          <a:ln>
            <a:noFill/>
          </a:ln>
        </p:spPr>
        <p:txBody>
          <a:bodyPr anchorCtr="0" anchor="t" bIns="91425" lIns="91425" spcFirstLastPara="1" rIns="91425" wrap="square" tIns="91425">
            <a:noAutofit/>
          </a:bodyPr>
          <a:lstStyle>
            <a:lvl1pPr indent="-228600" lvl="0" marL="457200" rtl="0" algn="l">
              <a:lnSpc>
                <a:spcPct val="100000"/>
              </a:lnSpc>
              <a:spcBef>
                <a:spcPts val="0"/>
              </a:spcBef>
              <a:spcAft>
                <a:spcPts val="0"/>
              </a:spcAft>
              <a:buSzPts val="1800"/>
              <a:buNone/>
              <a:defRPr>
                <a:solidFill>
                  <a:schemeClr val="lt1"/>
                </a:solidFill>
              </a:defRPr>
            </a:lvl1pPr>
            <a:lvl2pPr indent="-342900" lvl="1" marL="914400" rtl="0" algn="l">
              <a:lnSpc>
                <a:spcPct val="100000"/>
              </a:lnSpc>
              <a:spcBef>
                <a:spcPts val="0"/>
              </a:spcBef>
              <a:spcAft>
                <a:spcPts val="0"/>
              </a:spcAft>
              <a:buClr>
                <a:schemeClr val="accent2"/>
              </a:buClr>
              <a:buSzPts val="1800"/>
              <a:buFont typeface="Noto Sans Symbols"/>
              <a:buChar char="▪"/>
              <a:defRPr>
                <a:solidFill>
                  <a:schemeClr val="lt1"/>
                </a:solidFill>
              </a:defRPr>
            </a:lvl2pPr>
            <a:lvl3pPr indent="-317500" lvl="2" marL="1371600" rtl="0" algn="l">
              <a:lnSpc>
                <a:spcPct val="100000"/>
              </a:lnSpc>
              <a:spcBef>
                <a:spcPts val="0"/>
              </a:spcBef>
              <a:spcAft>
                <a:spcPts val="0"/>
              </a:spcAft>
              <a:buClr>
                <a:schemeClr val="accent2"/>
              </a:buClr>
              <a:buSzPts val="1400"/>
              <a:buFont typeface="Arial"/>
              <a:buAutoNum type="arabicPeriod"/>
              <a:defRPr>
                <a:solidFill>
                  <a:schemeClr val="lt1"/>
                </a:solidFill>
              </a:defRPr>
            </a:lvl3pPr>
            <a:lvl4pPr indent="-330200" lvl="3" marL="1828800" rtl="0" algn="l">
              <a:lnSpc>
                <a:spcPct val="100000"/>
              </a:lnSpc>
              <a:spcBef>
                <a:spcPts val="0"/>
              </a:spcBef>
              <a:spcAft>
                <a:spcPts val="0"/>
              </a:spcAft>
              <a:buClr>
                <a:schemeClr val="accent2"/>
              </a:buClr>
              <a:buSzPts val="1600"/>
              <a:buFont typeface="Arial"/>
              <a:buAutoNum type="alphaLcPeriod"/>
              <a:defRPr>
                <a:solidFill>
                  <a:schemeClr val="lt1"/>
                </a:solidFill>
              </a:defRPr>
            </a:lvl4pPr>
            <a:lvl5pPr indent="-330200" lvl="4" marL="2286000" rtl="0" algn="l">
              <a:lnSpc>
                <a:spcPct val="100000"/>
              </a:lnSpc>
              <a:spcBef>
                <a:spcPts val="0"/>
              </a:spcBef>
              <a:spcAft>
                <a:spcPts val="0"/>
              </a:spcAft>
              <a:buClr>
                <a:schemeClr val="accent2"/>
              </a:buClr>
              <a:buSzPts val="1600"/>
              <a:buFont typeface="Arial"/>
              <a:buAutoNum type="romanLcPeriod"/>
              <a:defRPr>
                <a:solidFill>
                  <a:schemeClr val="lt1"/>
                </a:solidFill>
              </a:defRPr>
            </a:lvl5pPr>
            <a:lvl6pPr indent="-330200" lvl="5" marL="2743200" rtl="0" algn="l">
              <a:lnSpc>
                <a:spcPct val="100000"/>
              </a:lnSpc>
              <a:spcBef>
                <a:spcPts val="0"/>
              </a:spcBef>
              <a:spcAft>
                <a:spcPts val="0"/>
              </a:spcAft>
              <a:buSzPts val="1600"/>
              <a:buChar char="•"/>
              <a:defRPr/>
            </a:lvl6pPr>
            <a:lvl7pPr indent="-330200" lvl="6" marL="3200400" rtl="0" algn="l">
              <a:lnSpc>
                <a:spcPct val="100000"/>
              </a:lnSpc>
              <a:spcBef>
                <a:spcPts val="0"/>
              </a:spcBef>
              <a:spcAft>
                <a:spcPts val="0"/>
              </a:spcAft>
              <a:buSzPts val="1600"/>
              <a:buChar char="•"/>
              <a:defRPr/>
            </a:lvl7pPr>
            <a:lvl8pPr indent="-330200" lvl="7" marL="3657600" rtl="0" algn="l">
              <a:lnSpc>
                <a:spcPct val="100000"/>
              </a:lnSpc>
              <a:spcBef>
                <a:spcPts val="0"/>
              </a:spcBef>
              <a:spcAft>
                <a:spcPts val="0"/>
              </a:spcAft>
              <a:buSzPts val="1600"/>
              <a:buChar char="•"/>
              <a:defRPr/>
            </a:lvl8pPr>
            <a:lvl9pPr indent="-330200" lvl="8" marL="4114800" rtl="0" algn="l">
              <a:lnSpc>
                <a:spcPct val="100000"/>
              </a:lnSpc>
              <a:spcBef>
                <a:spcPts val="0"/>
              </a:spcBef>
              <a:spcAft>
                <a:spcPts val="0"/>
              </a:spcAft>
              <a:buSzPts val="1600"/>
              <a:buChar char="•"/>
              <a:defRPr/>
            </a:lvl9pPr>
          </a:lstStyle>
          <a:p/>
        </p:txBody>
      </p:sp>
    </p:spTree>
  </p:cSld>
  <p:clrMapOvr>
    <a:masterClrMapping/>
  </p:clrMapOvr>
  <p:extLst>
    <p:ext uri="{DCECCB84-F9BA-43D5-87BE-67443E8EF086}">
      <p15:sldGuideLst>
        <p15:guide id="1" orient="horz" pos="3112">
          <p15:clr>
            <a:srgbClr val="FA7B17"/>
          </p15:clr>
        </p15:guide>
      </p15:sldGuideLst>
    </p:ext>
  </p:extLst>
</p:sldLayout>
</file>

<file path=ppt/slideLayouts/slideLayout5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main 3">
  <p:cSld name="Agenda Layout_1_12">
    <p:bg>
      <p:bgPr>
        <a:solidFill>
          <a:schemeClr val="dk1"/>
        </a:solidFill>
      </p:bgPr>
    </p:bg>
    <p:spTree>
      <p:nvGrpSpPr>
        <p:cNvPr id="386" name="Shape 386"/>
        <p:cNvGrpSpPr/>
        <p:nvPr/>
      </p:nvGrpSpPr>
      <p:grpSpPr>
        <a:xfrm>
          <a:off x="0" y="0"/>
          <a:ext cx="0" cy="0"/>
          <a:chOff x="0" y="0"/>
          <a:chExt cx="0" cy="0"/>
        </a:xfrm>
      </p:grpSpPr>
      <p:pic>
        <p:nvPicPr>
          <p:cNvPr id="387" name="Google Shape;387;p59"/>
          <p:cNvPicPr preferRelativeResize="0"/>
          <p:nvPr/>
        </p:nvPicPr>
        <p:blipFill rotWithShape="1">
          <a:blip r:embed="rId2">
            <a:alphaModFix/>
          </a:blip>
          <a:srcRect b="35894" l="0" r="0" t="35894"/>
          <a:stretch/>
        </p:blipFill>
        <p:spPr>
          <a:xfrm>
            <a:off x="7848200" y="4828075"/>
            <a:ext cx="1028226" cy="111925"/>
          </a:xfrm>
          <a:prstGeom prst="rect">
            <a:avLst/>
          </a:prstGeom>
          <a:noFill/>
          <a:ln>
            <a:noFill/>
          </a:ln>
        </p:spPr>
      </p:pic>
      <p:sp>
        <p:nvSpPr>
          <p:cNvPr id="388" name="Google Shape;388;p59"/>
          <p:cNvSpPr txBox="1"/>
          <p:nvPr>
            <p:ph type="title"/>
          </p:nvPr>
        </p:nvSpPr>
        <p:spPr>
          <a:xfrm>
            <a:off x="1241150" y="1861725"/>
            <a:ext cx="6801000" cy="1638600"/>
          </a:xfrm>
          <a:prstGeom prst="rect">
            <a:avLst/>
          </a:prstGeom>
        </p:spPr>
        <p:txBody>
          <a:bodyPr anchorCtr="0" anchor="ctr" bIns="45700" lIns="0" spcFirstLastPara="1" rIns="0" wrap="square" tIns="45700">
            <a:noAutofit/>
          </a:bodyPr>
          <a:lstStyle>
            <a:lvl1pPr lvl="0" rtl="0" algn="ctr">
              <a:spcBef>
                <a:spcPts val="0"/>
              </a:spcBef>
              <a:spcAft>
                <a:spcPts val="0"/>
              </a:spcAft>
              <a:buNone/>
              <a:defRPr>
                <a:solidFill>
                  <a:srgbClr val="FFFFFF"/>
                </a:solidFill>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p:txBody>
      </p:sp>
      <p:sp>
        <p:nvSpPr>
          <p:cNvPr id="389" name="Google Shape;389;p59"/>
          <p:cNvSpPr txBox="1"/>
          <p:nvPr>
            <p:ph idx="1" type="subTitle"/>
          </p:nvPr>
        </p:nvSpPr>
        <p:spPr>
          <a:xfrm>
            <a:off x="342900" y="4716338"/>
            <a:ext cx="5015400" cy="335400"/>
          </a:xfrm>
          <a:prstGeom prst="rect">
            <a:avLst/>
          </a:prstGeom>
        </p:spPr>
        <p:txBody>
          <a:bodyPr anchorCtr="0" anchor="ctr" bIns="91425" lIns="91425" spcFirstLastPara="1" rIns="91425" wrap="square" tIns="91425">
            <a:noAutofit/>
          </a:bodyPr>
          <a:lstStyle>
            <a:lvl1pPr lvl="0" rtl="0">
              <a:lnSpc>
                <a:spcPct val="100000"/>
              </a:lnSpc>
              <a:spcBef>
                <a:spcPts val="0"/>
              </a:spcBef>
              <a:spcAft>
                <a:spcPts val="0"/>
              </a:spcAft>
              <a:buNone/>
              <a:defRPr sz="1000">
                <a:solidFill>
                  <a:srgbClr val="FFFFFF"/>
                </a:solidFill>
              </a:defRPr>
            </a:lvl1pPr>
            <a:lvl2pPr lvl="1" rtl="0">
              <a:lnSpc>
                <a:spcPct val="100000"/>
              </a:lnSpc>
              <a:spcBef>
                <a:spcPts val="0"/>
              </a:spcBef>
              <a:spcAft>
                <a:spcPts val="0"/>
              </a:spcAft>
              <a:buNone/>
              <a:defRPr/>
            </a:lvl2pPr>
            <a:lvl3pPr lvl="2" rtl="0">
              <a:lnSpc>
                <a:spcPct val="100000"/>
              </a:lnSpc>
              <a:spcBef>
                <a:spcPts val="0"/>
              </a:spcBef>
              <a:spcAft>
                <a:spcPts val="0"/>
              </a:spcAft>
              <a:buNone/>
              <a:defRPr/>
            </a:lvl3pPr>
            <a:lvl4pPr lvl="3" rtl="0">
              <a:lnSpc>
                <a:spcPct val="100000"/>
              </a:lnSpc>
              <a:spcBef>
                <a:spcPts val="0"/>
              </a:spcBef>
              <a:spcAft>
                <a:spcPts val="0"/>
              </a:spcAft>
              <a:buNone/>
              <a:defRPr/>
            </a:lvl4pPr>
            <a:lvl5pPr lvl="4" rtl="0">
              <a:lnSpc>
                <a:spcPct val="100000"/>
              </a:lnSpc>
              <a:spcBef>
                <a:spcPts val="0"/>
              </a:spcBef>
              <a:spcAft>
                <a:spcPts val="0"/>
              </a:spcAft>
              <a:buNone/>
              <a:defRPr/>
            </a:lvl5pPr>
            <a:lvl6pPr lvl="5" rtl="0">
              <a:lnSpc>
                <a:spcPct val="100000"/>
              </a:lnSpc>
              <a:spcBef>
                <a:spcPts val="0"/>
              </a:spcBef>
              <a:spcAft>
                <a:spcPts val="0"/>
              </a:spcAft>
              <a:buNone/>
              <a:defRPr/>
            </a:lvl6pPr>
            <a:lvl7pPr lvl="6" rtl="0">
              <a:lnSpc>
                <a:spcPct val="100000"/>
              </a:lnSpc>
              <a:spcBef>
                <a:spcPts val="0"/>
              </a:spcBef>
              <a:spcAft>
                <a:spcPts val="0"/>
              </a:spcAft>
              <a:buNone/>
              <a:defRPr/>
            </a:lvl7pPr>
            <a:lvl8pPr lvl="7" rtl="0">
              <a:lnSpc>
                <a:spcPct val="100000"/>
              </a:lnSpc>
              <a:spcBef>
                <a:spcPts val="0"/>
              </a:spcBef>
              <a:spcAft>
                <a:spcPts val="0"/>
              </a:spcAft>
              <a:buNone/>
              <a:defRPr/>
            </a:lvl8pPr>
            <a:lvl9pPr lvl="8" rtl="0">
              <a:lnSpc>
                <a:spcPct val="100000"/>
              </a:lnSpc>
              <a:spcBef>
                <a:spcPts val="0"/>
              </a:spcBef>
              <a:spcAft>
                <a:spcPts val="0"/>
              </a:spcAft>
              <a:buNone/>
              <a:defRPr/>
            </a:lvl9pPr>
          </a:lstStyle>
          <a:p/>
        </p:txBody>
      </p:sp>
      <p:sp>
        <p:nvSpPr>
          <p:cNvPr id="390" name="Google Shape;390;p59"/>
          <p:cNvSpPr/>
          <p:nvPr/>
        </p:nvSpPr>
        <p:spPr>
          <a:xfrm rot="5400000">
            <a:off x="0" y="0"/>
            <a:ext cx="354900" cy="354900"/>
          </a:xfrm>
          <a:prstGeom prst="corner">
            <a:avLst>
              <a:gd fmla="val 15306" name="adj1"/>
              <a:gd fmla="val 15215" name="adj2"/>
            </a:avLst>
          </a:prstGeom>
          <a:solidFill>
            <a:srgbClr val="FFAD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extLst>
    <p:ext uri="{DCECCB84-F9BA-43D5-87BE-67443E8EF086}">
      <p15:sldGuideLst>
        <p15:guide id="1" orient="horz" pos="3112">
          <p15:clr>
            <a:srgbClr val="FA7B17"/>
          </p15:clr>
        </p15:guide>
      </p15:sldGuideLst>
    </p:ext>
  </p:extLst>
</p:sldLayout>
</file>

<file path=ppt/slideLayouts/slideLayout5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white 3">
  <p:cSld name="1_Title slide white_6">
    <p:bg>
      <p:bgPr>
        <a:solidFill>
          <a:schemeClr val="dk1"/>
        </a:solidFill>
      </p:bgPr>
    </p:bg>
    <p:spTree>
      <p:nvGrpSpPr>
        <p:cNvPr id="391" name="Shape 391"/>
        <p:cNvGrpSpPr/>
        <p:nvPr/>
      </p:nvGrpSpPr>
      <p:grpSpPr>
        <a:xfrm>
          <a:off x="0" y="0"/>
          <a:ext cx="0" cy="0"/>
          <a:chOff x="0" y="0"/>
          <a:chExt cx="0" cy="0"/>
        </a:xfrm>
      </p:grpSpPr>
      <p:pic>
        <p:nvPicPr>
          <p:cNvPr id="392" name="Google Shape;392;p60"/>
          <p:cNvPicPr preferRelativeResize="0"/>
          <p:nvPr/>
        </p:nvPicPr>
        <p:blipFill rotWithShape="1">
          <a:blip r:embed="rId2">
            <a:alphaModFix/>
          </a:blip>
          <a:srcRect b="0" l="0" r="0" t="0"/>
          <a:stretch/>
        </p:blipFill>
        <p:spPr>
          <a:xfrm>
            <a:off x="7848200" y="4828075"/>
            <a:ext cx="1028226" cy="111925"/>
          </a:xfrm>
          <a:prstGeom prst="rect">
            <a:avLst/>
          </a:prstGeom>
          <a:noFill/>
          <a:ln>
            <a:noFill/>
          </a:ln>
        </p:spPr>
      </p:pic>
      <p:sp>
        <p:nvSpPr>
          <p:cNvPr id="393" name="Google Shape;393;p60"/>
          <p:cNvSpPr txBox="1"/>
          <p:nvPr>
            <p:ph idx="1" type="subTitle"/>
          </p:nvPr>
        </p:nvSpPr>
        <p:spPr>
          <a:xfrm>
            <a:off x="342900" y="4708654"/>
            <a:ext cx="5015400" cy="335400"/>
          </a:xfrm>
          <a:prstGeom prst="rect">
            <a:avLst/>
          </a:prstGeom>
          <a:noFill/>
          <a:ln>
            <a:noFill/>
          </a:ln>
        </p:spPr>
        <p:txBody>
          <a:bodyPr anchorCtr="0" anchor="ctr" bIns="91425" lIns="91425" spcFirstLastPara="1" rIns="91425" wrap="square" tIns="91425">
            <a:noAutofit/>
          </a:bodyPr>
          <a:lstStyle>
            <a:lvl1pPr lvl="0" rtl="0" algn="l">
              <a:lnSpc>
                <a:spcPct val="100000"/>
              </a:lnSpc>
              <a:spcBef>
                <a:spcPts val="0"/>
              </a:spcBef>
              <a:spcAft>
                <a:spcPts val="0"/>
              </a:spcAft>
              <a:buSzPts val="1800"/>
              <a:buNone/>
              <a:defRPr sz="1000">
                <a:solidFill>
                  <a:srgbClr val="A5A5A5"/>
                </a:solidFill>
              </a:defRPr>
            </a:lvl1pPr>
            <a:lvl2pPr lvl="1" rtl="0" algn="l">
              <a:lnSpc>
                <a:spcPct val="100000"/>
              </a:lnSpc>
              <a:spcBef>
                <a:spcPts val="0"/>
              </a:spcBef>
              <a:spcAft>
                <a:spcPts val="0"/>
              </a:spcAft>
              <a:buSzPts val="1600"/>
              <a:buNone/>
              <a:defRPr/>
            </a:lvl2pPr>
            <a:lvl3pPr lvl="2" rtl="0" algn="l">
              <a:lnSpc>
                <a:spcPct val="100000"/>
              </a:lnSpc>
              <a:spcBef>
                <a:spcPts val="0"/>
              </a:spcBef>
              <a:spcAft>
                <a:spcPts val="0"/>
              </a:spcAft>
              <a:buSzPts val="1600"/>
              <a:buNone/>
              <a:defRPr/>
            </a:lvl3pPr>
            <a:lvl4pPr lvl="3" rtl="0" algn="l">
              <a:lnSpc>
                <a:spcPct val="100000"/>
              </a:lnSpc>
              <a:spcBef>
                <a:spcPts val="0"/>
              </a:spcBef>
              <a:spcAft>
                <a:spcPts val="0"/>
              </a:spcAft>
              <a:buSzPts val="1600"/>
              <a:buNone/>
              <a:defRPr/>
            </a:lvl4pPr>
            <a:lvl5pPr lvl="4" rtl="0" algn="l">
              <a:lnSpc>
                <a:spcPct val="100000"/>
              </a:lnSpc>
              <a:spcBef>
                <a:spcPts val="0"/>
              </a:spcBef>
              <a:spcAft>
                <a:spcPts val="0"/>
              </a:spcAft>
              <a:buSzPts val="1600"/>
              <a:buNone/>
              <a:defRPr/>
            </a:lvl5pPr>
            <a:lvl6pPr lvl="5" rtl="0" algn="l">
              <a:lnSpc>
                <a:spcPct val="100000"/>
              </a:lnSpc>
              <a:spcBef>
                <a:spcPts val="0"/>
              </a:spcBef>
              <a:spcAft>
                <a:spcPts val="0"/>
              </a:spcAft>
              <a:buSzPts val="1600"/>
              <a:buNone/>
              <a:defRPr/>
            </a:lvl6pPr>
            <a:lvl7pPr lvl="6" rtl="0" algn="l">
              <a:lnSpc>
                <a:spcPct val="100000"/>
              </a:lnSpc>
              <a:spcBef>
                <a:spcPts val="0"/>
              </a:spcBef>
              <a:spcAft>
                <a:spcPts val="0"/>
              </a:spcAft>
              <a:buSzPts val="1600"/>
              <a:buNone/>
              <a:defRPr/>
            </a:lvl7pPr>
            <a:lvl8pPr lvl="7" rtl="0" algn="l">
              <a:lnSpc>
                <a:spcPct val="100000"/>
              </a:lnSpc>
              <a:spcBef>
                <a:spcPts val="0"/>
              </a:spcBef>
              <a:spcAft>
                <a:spcPts val="0"/>
              </a:spcAft>
              <a:buSzPts val="1600"/>
              <a:buNone/>
              <a:defRPr/>
            </a:lvl8pPr>
            <a:lvl9pPr lvl="8" rtl="0" algn="l">
              <a:lnSpc>
                <a:spcPct val="100000"/>
              </a:lnSpc>
              <a:spcBef>
                <a:spcPts val="0"/>
              </a:spcBef>
              <a:spcAft>
                <a:spcPts val="0"/>
              </a:spcAft>
              <a:buSzPts val="1600"/>
              <a:buNone/>
              <a:defRPr/>
            </a:lvl9pPr>
          </a:lstStyle>
          <a:p/>
        </p:txBody>
      </p:sp>
      <p:sp>
        <p:nvSpPr>
          <p:cNvPr id="394" name="Google Shape;394;p60"/>
          <p:cNvSpPr/>
          <p:nvPr/>
        </p:nvSpPr>
        <p:spPr>
          <a:xfrm rot="5400000">
            <a:off x="0" y="0"/>
            <a:ext cx="354900" cy="354900"/>
          </a:xfrm>
          <a:prstGeom prst="corner">
            <a:avLst>
              <a:gd fmla="val 15306" name="adj1"/>
              <a:gd fmla="val 15215" name="adj2"/>
            </a:avLst>
          </a:prstGeom>
          <a:solidFill>
            <a:srgbClr val="FFAD3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5" name="Google Shape;395;p60"/>
          <p:cNvSpPr txBox="1"/>
          <p:nvPr>
            <p:ph type="title"/>
          </p:nvPr>
        </p:nvSpPr>
        <p:spPr>
          <a:xfrm>
            <a:off x="362275" y="856606"/>
            <a:ext cx="8414100" cy="657000"/>
          </a:xfrm>
          <a:prstGeom prst="rect">
            <a:avLst/>
          </a:prstGeom>
          <a:noFill/>
          <a:ln>
            <a:noFill/>
          </a:ln>
        </p:spPr>
        <p:txBody>
          <a:bodyPr anchorCtr="0" anchor="t" bIns="45700" lIns="0" spcFirstLastPara="1" rIns="0" wrap="square" tIns="45700">
            <a:noAutofit/>
          </a:bodyPr>
          <a:lstStyle>
            <a:lvl1pPr lvl="0" rtl="0" algn="l">
              <a:lnSpc>
                <a:spcPct val="90000"/>
              </a:lnSpc>
              <a:spcBef>
                <a:spcPts val="0"/>
              </a:spcBef>
              <a:spcAft>
                <a:spcPts val="0"/>
              </a:spcAft>
              <a:buSzPts val="2400"/>
              <a:buNone/>
              <a:defRPr b="1" sz="1800">
                <a:solidFill>
                  <a:schemeClr val="accent2"/>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396" name="Google Shape;396;p60"/>
          <p:cNvSpPr txBox="1"/>
          <p:nvPr>
            <p:ph idx="2" type="title"/>
          </p:nvPr>
        </p:nvSpPr>
        <p:spPr>
          <a:xfrm>
            <a:off x="361150" y="0"/>
            <a:ext cx="8414100" cy="799200"/>
          </a:xfrm>
          <a:prstGeom prst="rect">
            <a:avLst/>
          </a:prstGeom>
          <a:noFill/>
          <a:ln>
            <a:noFill/>
          </a:ln>
        </p:spPr>
        <p:txBody>
          <a:bodyPr anchorCtr="0" anchor="b" bIns="45700" lIns="0" spcFirstLastPara="1" rIns="0" wrap="square" tIns="45700">
            <a:noAutofit/>
          </a:bodyPr>
          <a:lstStyle>
            <a:lvl1pPr lvl="0" rtl="0" algn="l">
              <a:lnSpc>
                <a:spcPct val="90000"/>
              </a:lnSpc>
              <a:spcBef>
                <a:spcPts val="0"/>
              </a:spcBef>
              <a:spcAft>
                <a:spcPts val="0"/>
              </a:spcAft>
              <a:buSzPts val="2400"/>
              <a:buNone/>
              <a:defRPr>
                <a:solidFill>
                  <a:schemeClr val="lt1"/>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397" name="Google Shape;397;p60"/>
          <p:cNvSpPr txBox="1"/>
          <p:nvPr>
            <p:ph idx="3" type="body"/>
          </p:nvPr>
        </p:nvSpPr>
        <p:spPr>
          <a:xfrm>
            <a:off x="368300" y="1544638"/>
            <a:ext cx="8415300" cy="3089400"/>
          </a:xfrm>
          <a:prstGeom prst="rect">
            <a:avLst/>
          </a:prstGeom>
          <a:noFill/>
          <a:ln>
            <a:noFill/>
          </a:ln>
        </p:spPr>
        <p:txBody>
          <a:bodyPr anchorCtr="0" anchor="t" bIns="91425" lIns="91425" spcFirstLastPara="1" rIns="91425" wrap="square" tIns="91425">
            <a:noAutofit/>
          </a:bodyPr>
          <a:lstStyle>
            <a:lvl1pPr indent="-228600" lvl="0" marL="457200" rtl="0" algn="l">
              <a:lnSpc>
                <a:spcPct val="100000"/>
              </a:lnSpc>
              <a:spcBef>
                <a:spcPts val="0"/>
              </a:spcBef>
              <a:spcAft>
                <a:spcPts val="0"/>
              </a:spcAft>
              <a:buSzPts val="1800"/>
              <a:buNone/>
              <a:defRPr>
                <a:solidFill>
                  <a:schemeClr val="lt1"/>
                </a:solidFill>
              </a:defRPr>
            </a:lvl1pPr>
            <a:lvl2pPr indent="-344424" lvl="1" marL="914400" rtl="0" algn="l">
              <a:lnSpc>
                <a:spcPct val="100000"/>
              </a:lnSpc>
              <a:spcBef>
                <a:spcPts val="0"/>
              </a:spcBef>
              <a:spcAft>
                <a:spcPts val="0"/>
              </a:spcAft>
              <a:buClr>
                <a:schemeClr val="accent2"/>
              </a:buClr>
              <a:buSzPts val="1824"/>
              <a:buFont typeface="Noto Sans Symbols"/>
              <a:buChar char="▪"/>
              <a:defRPr>
                <a:solidFill>
                  <a:schemeClr val="lt1"/>
                </a:solidFill>
              </a:defRPr>
            </a:lvl2pPr>
            <a:lvl3pPr indent="-313944" lvl="2" marL="1371600" rtl="0" algn="l">
              <a:lnSpc>
                <a:spcPct val="100000"/>
              </a:lnSpc>
              <a:spcBef>
                <a:spcPts val="0"/>
              </a:spcBef>
              <a:spcAft>
                <a:spcPts val="0"/>
              </a:spcAft>
              <a:buClr>
                <a:schemeClr val="accent2"/>
              </a:buClr>
              <a:buSzPts val="1344"/>
              <a:buFont typeface="Arial"/>
              <a:buAutoNum type="arabicPeriod"/>
              <a:defRPr>
                <a:solidFill>
                  <a:schemeClr val="lt1"/>
                </a:solidFill>
              </a:defRPr>
            </a:lvl3pPr>
            <a:lvl4pPr indent="-330200" lvl="3" marL="1828800" rtl="0" algn="l">
              <a:lnSpc>
                <a:spcPct val="100000"/>
              </a:lnSpc>
              <a:spcBef>
                <a:spcPts val="0"/>
              </a:spcBef>
              <a:spcAft>
                <a:spcPts val="0"/>
              </a:spcAft>
              <a:buClr>
                <a:schemeClr val="accent2"/>
              </a:buClr>
              <a:buSzPts val="1600"/>
              <a:buFont typeface="Arial"/>
              <a:buAutoNum type="alphaLcPeriod"/>
              <a:defRPr>
                <a:solidFill>
                  <a:schemeClr val="lt1"/>
                </a:solidFill>
              </a:defRPr>
            </a:lvl4pPr>
            <a:lvl5pPr indent="-330200" lvl="4" marL="2286000" rtl="0" algn="l">
              <a:lnSpc>
                <a:spcPct val="100000"/>
              </a:lnSpc>
              <a:spcBef>
                <a:spcPts val="0"/>
              </a:spcBef>
              <a:spcAft>
                <a:spcPts val="0"/>
              </a:spcAft>
              <a:buClr>
                <a:schemeClr val="accent2"/>
              </a:buClr>
              <a:buSzPts val="1600"/>
              <a:buFont typeface="Arial"/>
              <a:buAutoNum type="romanLcPeriod"/>
              <a:defRPr>
                <a:solidFill>
                  <a:schemeClr val="lt1"/>
                </a:solidFill>
              </a:defRPr>
            </a:lvl5pPr>
            <a:lvl6pPr indent="-330200" lvl="5" marL="2743200" rtl="0" algn="l">
              <a:lnSpc>
                <a:spcPct val="100000"/>
              </a:lnSpc>
              <a:spcBef>
                <a:spcPts val="0"/>
              </a:spcBef>
              <a:spcAft>
                <a:spcPts val="0"/>
              </a:spcAft>
              <a:buSzPts val="1600"/>
              <a:buChar char="■"/>
              <a:defRPr/>
            </a:lvl6pPr>
            <a:lvl7pPr indent="-330200" lvl="6" marL="3200400" rtl="0" algn="l">
              <a:lnSpc>
                <a:spcPct val="100000"/>
              </a:lnSpc>
              <a:spcBef>
                <a:spcPts val="0"/>
              </a:spcBef>
              <a:spcAft>
                <a:spcPts val="0"/>
              </a:spcAft>
              <a:buSzPts val="1600"/>
              <a:buChar char="●"/>
              <a:defRPr/>
            </a:lvl7pPr>
            <a:lvl8pPr indent="-330200" lvl="7" marL="3657600" rtl="0" algn="l">
              <a:lnSpc>
                <a:spcPct val="100000"/>
              </a:lnSpc>
              <a:spcBef>
                <a:spcPts val="0"/>
              </a:spcBef>
              <a:spcAft>
                <a:spcPts val="0"/>
              </a:spcAft>
              <a:buSzPts val="1600"/>
              <a:buChar char="○"/>
              <a:defRPr/>
            </a:lvl8pPr>
            <a:lvl9pPr indent="-330200" lvl="8" marL="4114800" rtl="0" algn="l">
              <a:lnSpc>
                <a:spcPct val="100000"/>
              </a:lnSpc>
              <a:spcBef>
                <a:spcPts val="0"/>
              </a:spcBef>
              <a:spcAft>
                <a:spcPts val="0"/>
              </a:spcAft>
              <a:buSzPts val="1600"/>
              <a:buChar char="■"/>
              <a:defRPr/>
            </a:lvl9pPr>
          </a:lstStyle>
          <a:p/>
        </p:txBody>
      </p:sp>
    </p:spTree>
  </p:cSld>
  <p:clrMapOvr>
    <a:masterClrMapping/>
  </p:clrMapOvr>
  <p:extLst>
    <p:ext uri="{DCECCB84-F9BA-43D5-87BE-67443E8EF086}">
      <p15:sldGuideLst>
        <p15:guide id="1" orient="horz" pos="3112">
          <p15:clr>
            <a:srgbClr val="FA7B17"/>
          </p15:clr>
        </p15:guide>
      </p15:sldGuideLst>
    </p:ext>
  </p:extLst>
</p:sldLayout>
</file>

<file path=ppt/slideLayouts/slideLayout5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white 4">
  <p:cSld name="1_Title slide white_7">
    <p:bg>
      <p:bgPr>
        <a:solidFill>
          <a:schemeClr val="dk1"/>
        </a:solidFill>
      </p:bgPr>
    </p:bg>
    <p:spTree>
      <p:nvGrpSpPr>
        <p:cNvPr id="398" name="Shape 398"/>
        <p:cNvGrpSpPr/>
        <p:nvPr/>
      </p:nvGrpSpPr>
      <p:grpSpPr>
        <a:xfrm>
          <a:off x="0" y="0"/>
          <a:ext cx="0" cy="0"/>
          <a:chOff x="0" y="0"/>
          <a:chExt cx="0" cy="0"/>
        </a:xfrm>
      </p:grpSpPr>
      <p:pic>
        <p:nvPicPr>
          <p:cNvPr id="399" name="Google Shape;399;p61"/>
          <p:cNvPicPr preferRelativeResize="0"/>
          <p:nvPr/>
        </p:nvPicPr>
        <p:blipFill rotWithShape="1">
          <a:blip r:embed="rId2">
            <a:alphaModFix/>
          </a:blip>
          <a:srcRect b="0" l="0" r="0" t="0"/>
          <a:stretch/>
        </p:blipFill>
        <p:spPr>
          <a:xfrm>
            <a:off x="7848200" y="4828075"/>
            <a:ext cx="1028226" cy="111925"/>
          </a:xfrm>
          <a:prstGeom prst="rect">
            <a:avLst/>
          </a:prstGeom>
          <a:noFill/>
          <a:ln>
            <a:noFill/>
          </a:ln>
        </p:spPr>
      </p:pic>
      <p:sp>
        <p:nvSpPr>
          <p:cNvPr id="400" name="Google Shape;400;p61"/>
          <p:cNvSpPr txBox="1"/>
          <p:nvPr>
            <p:ph idx="1" type="subTitle"/>
          </p:nvPr>
        </p:nvSpPr>
        <p:spPr>
          <a:xfrm>
            <a:off x="342900" y="4708654"/>
            <a:ext cx="5015400" cy="335400"/>
          </a:xfrm>
          <a:prstGeom prst="rect">
            <a:avLst/>
          </a:prstGeom>
          <a:noFill/>
          <a:ln>
            <a:noFill/>
          </a:ln>
        </p:spPr>
        <p:txBody>
          <a:bodyPr anchorCtr="0" anchor="ctr" bIns="91425" lIns="91425" spcFirstLastPara="1" rIns="91425" wrap="square" tIns="91425">
            <a:noAutofit/>
          </a:bodyPr>
          <a:lstStyle>
            <a:lvl1pPr lvl="0" rtl="0" algn="l">
              <a:lnSpc>
                <a:spcPct val="100000"/>
              </a:lnSpc>
              <a:spcBef>
                <a:spcPts val="0"/>
              </a:spcBef>
              <a:spcAft>
                <a:spcPts val="0"/>
              </a:spcAft>
              <a:buSzPts val="1800"/>
              <a:buNone/>
              <a:defRPr sz="1000">
                <a:solidFill>
                  <a:srgbClr val="A5A5A5"/>
                </a:solidFill>
              </a:defRPr>
            </a:lvl1pPr>
            <a:lvl2pPr lvl="1" rtl="0" algn="l">
              <a:lnSpc>
                <a:spcPct val="100000"/>
              </a:lnSpc>
              <a:spcBef>
                <a:spcPts val="0"/>
              </a:spcBef>
              <a:spcAft>
                <a:spcPts val="0"/>
              </a:spcAft>
              <a:buSzPts val="1600"/>
              <a:buNone/>
              <a:defRPr/>
            </a:lvl2pPr>
            <a:lvl3pPr lvl="2" rtl="0" algn="l">
              <a:lnSpc>
                <a:spcPct val="100000"/>
              </a:lnSpc>
              <a:spcBef>
                <a:spcPts val="0"/>
              </a:spcBef>
              <a:spcAft>
                <a:spcPts val="0"/>
              </a:spcAft>
              <a:buSzPts val="1600"/>
              <a:buNone/>
              <a:defRPr/>
            </a:lvl3pPr>
            <a:lvl4pPr lvl="3" rtl="0" algn="l">
              <a:lnSpc>
                <a:spcPct val="100000"/>
              </a:lnSpc>
              <a:spcBef>
                <a:spcPts val="0"/>
              </a:spcBef>
              <a:spcAft>
                <a:spcPts val="0"/>
              </a:spcAft>
              <a:buSzPts val="1600"/>
              <a:buNone/>
              <a:defRPr/>
            </a:lvl4pPr>
            <a:lvl5pPr lvl="4" rtl="0" algn="l">
              <a:lnSpc>
                <a:spcPct val="100000"/>
              </a:lnSpc>
              <a:spcBef>
                <a:spcPts val="0"/>
              </a:spcBef>
              <a:spcAft>
                <a:spcPts val="0"/>
              </a:spcAft>
              <a:buSzPts val="1600"/>
              <a:buNone/>
              <a:defRPr/>
            </a:lvl5pPr>
            <a:lvl6pPr lvl="5" rtl="0" algn="l">
              <a:lnSpc>
                <a:spcPct val="100000"/>
              </a:lnSpc>
              <a:spcBef>
                <a:spcPts val="0"/>
              </a:spcBef>
              <a:spcAft>
                <a:spcPts val="0"/>
              </a:spcAft>
              <a:buSzPts val="1600"/>
              <a:buNone/>
              <a:defRPr/>
            </a:lvl6pPr>
            <a:lvl7pPr lvl="6" rtl="0" algn="l">
              <a:lnSpc>
                <a:spcPct val="100000"/>
              </a:lnSpc>
              <a:spcBef>
                <a:spcPts val="0"/>
              </a:spcBef>
              <a:spcAft>
                <a:spcPts val="0"/>
              </a:spcAft>
              <a:buSzPts val="1600"/>
              <a:buNone/>
              <a:defRPr/>
            </a:lvl7pPr>
            <a:lvl8pPr lvl="7" rtl="0" algn="l">
              <a:lnSpc>
                <a:spcPct val="100000"/>
              </a:lnSpc>
              <a:spcBef>
                <a:spcPts val="0"/>
              </a:spcBef>
              <a:spcAft>
                <a:spcPts val="0"/>
              </a:spcAft>
              <a:buSzPts val="1600"/>
              <a:buNone/>
              <a:defRPr/>
            </a:lvl8pPr>
            <a:lvl9pPr lvl="8" rtl="0" algn="l">
              <a:lnSpc>
                <a:spcPct val="100000"/>
              </a:lnSpc>
              <a:spcBef>
                <a:spcPts val="0"/>
              </a:spcBef>
              <a:spcAft>
                <a:spcPts val="0"/>
              </a:spcAft>
              <a:buSzPts val="1600"/>
              <a:buNone/>
              <a:defRPr/>
            </a:lvl9pPr>
          </a:lstStyle>
          <a:p/>
        </p:txBody>
      </p:sp>
      <p:sp>
        <p:nvSpPr>
          <p:cNvPr id="401" name="Google Shape;401;p61"/>
          <p:cNvSpPr/>
          <p:nvPr/>
        </p:nvSpPr>
        <p:spPr>
          <a:xfrm rot="5400000">
            <a:off x="0" y="0"/>
            <a:ext cx="354900" cy="354900"/>
          </a:xfrm>
          <a:prstGeom prst="corner">
            <a:avLst>
              <a:gd fmla="val 15306" name="adj1"/>
              <a:gd fmla="val 15215" name="adj2"/>
            </a:avLst>
          </a:prstGeom>
          <a:solidFill>
            <a:srgbClr val="FFAD3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2" name="Google Shape;402;p61"/>
          <p:cNvSpPr txBox="1"/>
          <p:nvPr>
            <p:ph type="title"/>
          </p:nvPr>
        </p:nvSpPr>
        <p:spPr>
          <a:xfrm>
            <a:off x="362275" y="856606"/>
            <a:ext cx="8414100" cy="657000"/>
          </a:xfrm>
          <a:prstGeom prst="rect">
            <a:avLst/>
          </a:prstGeom>
          <a:noFill/>
          <a:ln>
            <a:noFill/>
          </a:ln>
        </p:spPr>
        <p:txBody>
          <a:bodyPr anchorCtr="0" anchor="t" bIns="45700" lIns="0" spcFirstLastPara="1" rIns="0" wrap="square" tIns="45700">
            <a:noAutofit/>
          </a:bodyPr>
          <a:lstStyle>
            <a:lvl1pPr lvl="0" rtl="0" algn="l">
              <a:lnSpc>
                <a:spcPct val="90000"/>
              </a:lnSpc>
              <a:spcBef>
                <a:spcPts val="0"/>
              </a:spcBef>
              <a:spcAft>
                <a:spcPts val="0"/>
              </a:spcAft>
              <a:buSzPts val="2400"/>
              <a:buNone/>
              <a:defRPr b="1" sz="1800">
                <a:solidFill>
                  <a:schemeClr val="accent2"/>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403" name="Google Shape;403;p61"/>
          <p:cNvSpPr txBox="1"/>
          <p:nvPr>
            <p:ph idx="2" type="title"/>
          </p:nvPr>
        </p:nvSpPr>
        <p:spPr>
          <a:xfrm>
            <a:off x="361150" y="0"/>
            <a:ext cx="8414100" cy="799200"/>
          </a:xfrm>
          <a:prstGeom prst="rect">
            <a:avLst/>
          </a:prstGeom>
          <a:noFill/>
          <a:ln>
            <a:noFill/>
          </a:ln>
        </p:spPr>
        <p:txBody>
          <a:bodyPr anchorCtr="0" anchor="b" bIns="45700" lIns="0" spcFirstLastPara="1" rIns="0" wrap="square" tIns="45700">
            <a:noAutofit/>
          </a:bodyPr>
          <a:lstStyle>
            <a:lvl1pPr lvl="0" rtl="0" algn="l">
              <a:lnSpc>
                <a:spcPct val="90000"/>
              </a:lnSpc>
              <a:spcBef>
                <a:spcPts val="0"/>
              </a:spcBef>
              <a:spcAft>
                <a:spcPts val="0"/>
              </a:spcAft>
              <a:buSzPts val="2400"/>
              <a:buNone/>
              <a:defRPr>
                <a:solidFill>
                  <a:schemeClr val="lt1"/>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404" name="Google Shape;404;p61"/>
          <p:cNvSpPr txBox="1"/>
          <p:nvPr>
            <p:ph idx="3" type="body"/>
          </p:nvPr>
        </p:nvSpPr>
        <p:spPr>
          <a:xfrm>
            <a:off x="368300" y="1544638"/>
            <a:ext cx="8415300" cy="3089400"/>
          </a:xfrm>
          <a:prstGeom prst="rect">
            <a:avLst/>
          </a:prstGeom>
          <a:noFill/>
          <a:ln>
            <a:noFill/>
          </a:ln>
        </p:spPr>
        <p:txBody>
          <a:bodyPr anchorCtr="0" anchor="t" bIns="91425" lIns="91425" spcFirstLastPara="1" rIns="91425" wrap="square" tIns="91425">
            <a:noAutofit/>
          </a:bodyPr>
          <a:lstStyle>
            <a:lvl1pPr indent="-228600" lvl="0" marL="457200" rtl="0" algn="l">
              <a:lnSpc>
                <a:spcPct val="100000"/>
              </a:lnSpc>
              <a:spcBef>
                <a:spcPts val="0"/>
              </a:spcBef>
              <a:spcAft>
                <a:spcPts val="0"/>
              </a:spcAft>
              <a:buSzPts val="1800"/>
              <a:buNone/>
              <a:defRPr>
                <a:solidFill>
                  <a:schemeClr val="lt1"/>
                </a:solidFill>
              </a:defRPr>
            </a:lvl1pPr>
            <a:lvl2pPr indent="-344424" lvl="1" marL="914400" rtl="0" algn="l">
              <a:lnSpc>
                <a:spcPct val="100000"/>
              </a:lnSpc>
              <a:spcBef>
                <a:spcPts val="0"/>
              </a:spcBef>
              <a:spcAft>
                <a:spcPts val="0"/>
              </a:spcAft>
              <a:buClr>
                <a:schemeClr val="accent2"/>
              </a:buClr>
              <a:buSzPts val="1824"/>
              <a:buFont typeface="Noto Sans Symbols"/>
              <a:buChar char="▪"/>
              <a:defRPr>
                <a:solidFill>
                  <a:schemeClr val="lt1"/>
                </a:solidFill>
              </a:defRPr>
            </a:lvl2pPr>
            <a:lvl3pPr indent="-313944" lvl="2" marL="1371600" rtl="0" algn="l">
              <a:lnSpc>
                <a:spcPct val="100000"/>
              </a:lnSpc>
              <a:spcBef>
                <a:spcPts val="0"/>
              </a:spcBef>
              <a:spcAft>
                <a:spcPts val="0"/>
              </a:spcAft>
              <a:buClr>
                <a:schemeClr val="accent2"/>
              </a:buClr>
              <a:buSzPts val="1344"/>
              <a:buFont typeface="Arial"/>
              <a:buAutoNum type="arabicPeriod"/>
              <a:defRPr>
                <a:solidFill>
                  <a:schemeClr val="lt1"/>
                </a:solidFill>
              </a:defRPr>
            </a:lvl3pPr>
            <a:lvl4pPr indent="-330200" lvl="3" marL="1828800" rtl="0" algn="l">
              <a:lnSpc>
                <a:spcPct val="100000"/>
              </a:lnSpc>
              <a:spcBef>
                <a:spcPts val="0"/>
              </a:spcBef>
              <a:spcAft>
                <a:spcPts val="0"/>
              </a:spcAft>
              <a:buClr>
                <a:schemeClr val="accent2"/>
              </a:buClr>
              <a:buSzPts val="1600"/>
              <a:buFont typeface="Arial"/>
              <a:buAutoNum type="alphaLcPeriod"/>
              <a:defRPr>
                <a:solidFill>
                  <a:schemeClr val="lt1"/>
                </a:solidFill>
              </a:defRPr>
            </a:lvl4pPr>
            <a:lvl5pPr indent="-330200" lvl="4" marL="2286000" rtl="0" algn="l">
              <a:lnSpc>
                <a:spcPct val="100000"/>
              </a:lnSpc>
              <a:spcBef>
                <a:spcPts val="0"/>
              </a:spcBef>
              <a:spcAft>
                <a:spcPts val="0"/>
              </a:spcAft>
              <a:buClr>
                <a:schemeClr val="accent2"/>
              </a:buClr>
              <a:buSzPts val="1600"/>
              <a:buFont typeface="Arial"/>
              <a:buAutoNum type="romanLcPeriod"/>
              <a:defRPr>
                <a:solidFill>
                  <a:schemeClr val="lt1"/>
                </a:solidFill>
              </a:defRPr>
            </a:lvl5pPr>
            <a:lvl6pPr indent="-330200" lvl="5" marL="2743200" rtl="0" algn="l">
              <a:lnSpc>
                <a:spcPct val="100000"/>
              </a:lnSpc>
              <a:spcBef>
                <a:spcPts val="0"/>
              </a:spcBef>
              <a:spcAft>
                <a:spcPts val="0"/>
              </a:spcAft>
              <a:buSzPts val="1600"/>
              <a:buChar char="■"/>
              <a:defRPr/>
            </a:lvl6pPr>
            <a:lvl7pPr indent="-330200" lvl="6" marL="3200400" rtl="0" algn="l">
              <a:lnSpc>
                <a:spcPct val="100000"/>
              </a:lnSpc>
              <a:spcBef>
                <a:spcPts val="0"/>
              </a:spcBef>
              <a:spcAft>
                <a:spcPts val="0"/>
              </a:spcAft>
              <a:buSzPts val="1600"/>
              <a:buChar char="●"/>
              <a:defRPr/>
            </a:lvl7pPr>
            <a:lvl8pPr indent="-330200" lvl="7" marL="3657600" rtl="0" algn="l">
              <a:lnSpc>
                <a:spcPct val="100000"/>
              </a:lnSpc>
              <a:spcBef>
                <a:spcPts val="0"/>
              </a:spcBef>
              <a:spcAft>
                <a:spcPts val="0"/>
              </a:spcAft>
              <a:buSzPts val="1600"/>
              <a:buChar char="○"/>
              <a:defRPr/>
            </a:lvl8pPr>
            <a:lvl9pPr indent="-330200" lvl="8" marL="4114800" rtl="0" algn="l">
              <a:lnSpc>
                <a:spcPct val="100000"/>
              </a:lnSpc>
              <a:spcBef>
                <a:spcPts val="0"/>
              </a:spcBef>
              <a:spcAft>
                <a:spcPts val="0"/>
              </a:spcAft>
              <a:buSzPts val="1600"/>
              <a:buChar char="■"/>
              <a:defRPr/>
            </a:lvl9pPr>
          </a:lstStyle>
          <a:p/>
        </p:txBody>
      </p:sp>
    </p:spTree>
  </p:cSld>
  <p:clrMapOvr>
    <a:masterClrMapping/>
  </p:clrMapOvr>
  <p:extLst>
    <p:ext uri="{DCECCB84-F9BA-43D5-87BE-67443E8EF086}">
      <p15:sldGuideLst>
        <p15:guide id="1" orient="horz" pos="3112">
          <p15:clr>
            <a:srgbClr val="FA7B17"/>
          </p15:clr>
        </p15:guide>
      </p15:sldGuideLst>
    </p:ext>
  </p:extLst>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irst Title 1 1 1">
  <p:cSld name="Agenda Layout_1_1_1">
    <p:bg>
      <p:bgPr>
        <a:solidFill>
          <a:srgbClr val="FFFFFF"/>
        </a:solidFill>
      </p:bgPr>
    </p:bg>
    <p:spTree>
      <p:nvGrpSpPr>
        <p:cNvPr id="46" name="Shape 46"/>
        <p:cNvGrpSpPr/>
        <p:nvPr/>
      </p:nvGrpSpPr>
      <p:grpSpPr>
        <a:xfrm>
          <a:off x="0" y="0"/>
          <a:ext cx="0" cy="0"/>
          <a:chOff x="0" y="0"/>
          <a:chExt cx="0" cy="0"/>
        </a:xfrm>
      </p:grpSpPr>
      <p:sp>
        <p:nvSpPr>
          <p:cNvPr id="47" name="Google Shape;47;p7"/>
          <p:cNvSpPr/>
          <p:nvPr/>
        </p:nvSpPr>
        <p:spPr>
          <a:xfrm>
            <a:off x="150" y="0"/>
            <a:ext cx="9144000" cy="1189800"/>
          </a:xfrm>
          <a:prstGeom prst="rect">
            <a:avLst/>
          </a:prstGeom>
          <a:solidFill>
            <a:srgbClr val="282F3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8" name="Google Shape;48;p7"/>
          <p:cNvPicPr preferRelativeResize="0"/>
          <p:nvPr/>
        </p:nvPicPr>
        <p:blipFill rotWithShape="1">
          <a:blip r:embed="rId2">
            <a:alphaModFix/>
          </a:blip>
          <a:srcRect b="35893" l="0" r="0" t="35896"/>
          <a:stretch/>
        </p:blipFill>
        <p:spPr>
          <a:xfrm>
            <a:off x="7848200" y="4828075"/>
            <a:ext cx="1028226" cy="111925"/>
          </a:xfrm>
          <a:prstGeom prst="rect">
            <a:avLst/>
          </a:prstGeom>
          <a:noFill/>
          <a:ln>
            <a:noFill/>
          </a:ln>
        </p:spPr>
      </p:pic>
      <p:sp>
        <p:nvSpPr>
          <p:cNvPr id="49" name="Google Shape;49;p7"/>
          <p:cNvSpPr txBox="1"/>
          <p:nvPr>
            <p:ph type="title"/>
          </p:nvPr>
        </p:nvSpPr>
        <p:spPr>
          <a:xfrm>
            <a:off x="354900" y="166550"/>
            <a:ext cx="8269200" cy="949800"/>
          </a:xfrm>
          <a:prstGeom prst="rect">
            <a:avLst/>
          </a:prstGeom>
        </p:spPr>
        <p:txBody>
          <a:bodyPr anchorCtr="0" anchor="ctr" bIns="45700" lIns="0" spcFirstLastPara="1" rIns="0" wrap="square" tIns="45700">
            <a:noAutofit/>
          </a:bodyPr>
          <a:lstStyle>
            <a:lvl1pPr lvl="0" rtl="0" algn="ctr">
              <a:spcBef>
                <a:spcPts val="0"/>
              </a:spcBef>
              <a:spcAft>
                <a:spcPts val="0"/>
              </a:spcAft>
              <a:buNone/>
              <a:defRPr sz="2400">
                <a:solidFill>
                  <a:srgbClr val="FFFFFF"/>
                </a:solidFill>
              </a:defRPr>
            </a:lvl1pPr>
            <a:lvl2pPr lvl="1" rtl="0">
              <a:spcBef>
                <a:spcPts val="0"/>
              </a:spcBef>
              <a:spcAft>
                <a:spcPts val="0"/>
              </a:spcAft>
              <a:buNone/>
              <a:defRPr>
                <a:solidFill>
                  <a:srgbClr val="FFFFFF"/>
                </a:solidFill>
              </a:defRPr>
            </a:lvl2pPr>
            <a:lvl3pPr lvl="2" rtl="0">
              <a:spcBef>
                <a:spcPts val="0"/>
              </a:spcBef>
              <a:spcAft>
                <a:spcPts val="0"/>
              </a:spcAft>
              <a:buNone/>
              <a:defRPr>
                <a:solidFill>
                  <a:srgbClr val="FFFFFF"/>
                </a:solidFill>
              </a:defRPr>
            </a:lvl3pPr>
            <a:lvl4pPr lvl="3" rtl="0">
              <a:spcBef>
                <a:spcPts val="0"/>
              </a:spcBef>
              <a:spcAft>
                <a:spcPts val="0"/>
              </a:spcAft>
              <a:buNone/>
              <a:defRPr>
                <a:solidFill>
                  <a:srgbClr val="FFFFFF"/>
                </a:solidFill>
              </a:defRPr>
            </a:lvl4pPr>
            <a:lvl5pPr lvl="4" rtl="0">
              <a:spcBef>
                <a:spcPts val="0"/>
              </a:spcBef>
              <a:spcAft>
                <a:spcPts val="0"/>
              </a:spcAft>
              <a:buNone/>
              <a:defRPr>
                <a:solidFill>
                  <a:srgbClr val="FFFFFF"/>
                </a:solidFill>
              </a:defRPr>
            </a:lvl5pPr>
            <a:lvl6pPr lvl="5" rtl="0">
              <a:spcBef>
                <a:spcPts val="0"/>
              </a:spcBef>
              <a:spcAft>
                <a:spcPts val="0"/>
              </a:spcAft>
              <a:buNone/>
              <a:defRPr>
                <a:solidFill>
                  <a:srgbClr val="FFFFFF"/>
                </a:solidFill>
              </a:defRPr>
            </a:lvl6pPr>
            <a:lvl7pPr lvl="6" rtl="0">
              <a:spcBef>
                <a:spcPts val="0"/>
              </a:spcBef>
              <a:spcAft>
                <a:spcPts val="0"/>
              </a:spcAft>
              <a:buNone/>
              <a:defRPr>
                <a:solidFill>
                  <a:srgbClr val="FFFFFF"/>
                </a:solidFill>
              </a:defRPr>
            </a:lvl7pPr>
            <a:lvl8pPr lvl="7" rtl="0">
              <a:spcBef>
                <a:spcPts val="0"/>
              </a:spcBef>
              <a:spcAft>
                <a:spcPts val="0"/>
              </a:spcAft>
              <a:buNone/>
              <a:defRPr>
                <a:solidFill>
                  <a:srgbClr val="FFFFFF"/>
                </a:solidFill>
              </a:defRPr>
            </a:lvl8pPr>
            <a:lvl9pPr lvl="8" rtl="0">
              <a:spcBef>
                <a:spcPts val="0"/>
              </a:spcBef>
              <a:spcAft>
                <a:spcPts val="0"/>
              </a:spcAft>
              <a:buNone/>
              <a:defRPr>
                <a:solidFill>
                  <a:srgbClr val="FFFFFF"/>
                </a:solidFill>
              </a:defRPr>
            </a:lvl9pPr>
          </a:lstStyle>
          <a:p/>
        </p:txBody>
      </p:sp>
      <p:sp>
        <p:nvSpPr>
          <p:cNvPr id="50" name="Google Shape;50;p7"/>
          <p:cNvSpPr txBox="1"/>
          <p:nvPr>
            <p:ph idx="1" type="body"/>
          </p:nvPr>
        </p:nvSpPr>
        <p:spPr>
          <a:xfrm>
            <a:off x="457200" y="1478578"/>
            <a:ext cx="8229600" cy="3262200"/>
          </a:xfrm>
          <a:prstGeom prst="rect">
            <a:avLst/>
          </a:prstGeom>
          <a:noFill/>
          <a:ln>
            <a:noFill/>
          </a:ln>
        </p:spPr>
        <p:txBody>
          <a:bodyPr anchorCtr="0" anchor="t" bIns="45700" lIns="0" spcFirstLastPara="1" rIns="0" wrap="square" tIns="45700">
            <a:noAutofit/>
          </a:bodyPr>
          <a:lstStyle>
            <a:lvl1pPr indent="-342900" lvl="0" marL="457200" marR="0" rtl="0" algn="l">
              <a:lnSpc>
                <a:spcPct val="90000"/>
              </a:lnSpc>
              <a:spcBef>
                <a:spcPts val="1000"/>
              </a:spcBef>
              <a:spcAft>
                <a:spcPts val="0"/>
              </a:spcAft>
              <a:buClr>
                <a:schemeClr val="dk1"/>
              </a:buClr>
              <a:buSzPts val="1800"/>
              <a:buFont typeface="Montserrat"/>
              <a:buChar char="●"/>
              <a:defRPr i="0" sz="1800" u="none" cap="none" strike="noStrike">
                <a:solidFill>
                  <a:schemeClr val="dk1"/>
                </a:solidFill>
                <a:latin typeface="Montserrat"/>
                <a:ea typeface="Montserrat"/>
                <a:cs typeface="Montserrat"/>
                <a:sym typeface="Montserrat"/>
              </a:defRPr>
            </a:lvl1pPr>
            <a:lvl2pPr indent="-330200" lvl="1" marL="914400" marR="0" rtl="0" algn="l">
              <a:lnSpc>
                <a:spcPct val="90000"/>
              </a:lnSpc>
              <a:spcBef>
                <a:spcPts val="500"/>
              </a:spcBef>
              <a:spcAft>
                <a:spcPts val="0"/>
              </a:spcAft>
              <a:buClr>
                <a:schemeClr val="dk1"/>
              </a:buClr>
              <a:buSzPts val="1600"/>
              <a:buFont typeface="Montserrat"/>
              <a:buChar char="○"/>
              <a:defRPr i="0" sz="1600" u="none" cap="none" strike="noStrike">
                <a:solidFill>
                  <a:schemeClr val="dk1"/>
                </a:solidFill>
                <a:latin typeface="Montserrat"/>
                <a:ea typeface="Montserrat"/>
                <a:cs typeface="Montserrat"/>
                <a:sym typeface="Montserrat"/>
              </a:defRPr>
            </a:lvl2pPr>
            <a:lvl3pPr indent="-317500" lvl="2" marL="1371600" marR="0" rtl="0" algn="l">
              <a:lnSpc>
                <a:spcPct val="90000"/>
              </a:lnSpc>
              <a:spcBef>
                <a:spcPts val="500"/>
              </a:spcBef>
              <a:spcAft>
                <a:spcPts val="0"/>
              </a:spcAft>
              <a:buClr>
                <a:schemeClr val="dk1"/>
              </a:buClr>
              <a:buSzPts val="1400"/>
              <a:buFont typeface="Montserrat"/>
              <a:buChar char="■"/>
              <a:defRPr i="0" sz="1400" u="none" cap="none" strike="noStrike">
                <a:solidFill>
                  <a:schemeClr val="dk1"/>
                </a:solidFill>
                <a:latin typeface="Montserrat"/>
                <a:ea typeface="Montserrat"/>
                <a:cs typeface="Montserrat"/>
                <a:sym typeface="Montserrat"/>
              </a:defRPr>
            </a:lvl3pPr>
            <a:lvl4pPr indent="-304800" lvl="3" marL="1828800" marR="0" rtl="0" algn="l">
              <a:lnSpc>
                <a:spcPct val="90000"/>
              </a:lnSpc>
              <a:spcBef>
                <a:spcPts val="500"/>
              </a:spcBef>
              <a:spcAft>
                <a:spcPts val="0"/>
              </a:spcAft>
              <a:buClr>
                <a:schemeClr val="dk1"/>
              </a:buClr>
              <a:buSzPts val="1200"/>
              <a:buFont typeface="Montserrat"/>
              <a:buChar char="●"/>
              <a:defRPr i="0" sz="1200" u="none" cap="none" strike="noStrike">
                <a:solidFill>
                  <a:schemeClr val="dk1"/>
                </a:solidFill>
                <a:latin typeface="Montserrat"/>
                <a:ea typeface="Montserrat"/>
                <a:cs typeface="Montserrat"/>
                <a:sym typeface="Montserrat"/>
              </a:defRPr>
            </a:lvl4pPr>
            <a:lvl5pPr indent="-304800" lvl="4" marL="2286000" marR="0" rtl="0" algn="l">
              <a:lnSpc>
                <a:spcPct val="90000"/>
              </a:lnSpc>
              <a:spcBef>
                <a:spcPts val="500"/>
              </a:spcBef>
              <a:spcAft>
                <a:spcPts val="0"/>
              </a:spcAft>
              <a:buClr>
                <a:schemeClr val="dk1"/>
              </a:buClr>
              <a:buSzPts val="1200"/>
              <a:buFont typeface="Montserrat"/>
              <a:buChar char="○"/>
              <a:defRPr i="0" sz="1200" u="none" cap="none" strike="noStrike">
                <a:solidFill>
                  <a:schemeClr val="dk1"/>
                </a:solidFill>
                <a:latin typeface="Montserrat"/>
                <a:ea typeface="Montserrat"/>
                <a:cs typeface="Montserrat"/>
                <a:sym typeface="Montserrat"/>
              </a:defRPr>
            </a:lvl5pPr>
            <a:lvl6pPr indent="-342900" lvl="5" marL="2743200" marR="0" rtl="0" algn="l">
              <a:lnSpc>
                <a:spcPct val="90000"/>
              </a:lnSpc>
              <a:spcBef>
                <a:spcPts val="500"/>
              </a:spcBef>
              <a:spcAft>
                <a:spcPts val="0"/>
              </a:spcAft>
              <a:buClr>
                <a:schemeClr val="dk1"/>
              </a:buClr>
              <a:buSzPts val="1800"/>
              <a:buFont typeface="Montserrat"/>
              <a:buChar char="■"/>
              <a:defRPr i="0" sz="1800" u="none" cap="none" strike="noStrike">
                <a:solidFill>
                  <a:schemeClr val="dk1"/>
                </a:solidFill>
                <a:latin typeface="Montserrat"/>
                <a:ea typeface="Montserrat"/>
                <a:cs typeface="Montserrat"/>
                <a:sym typeface="Montserrat"/>
              </a:defRPr>
            </a:lvl6pPr>
            <a:lvl7pPr indent="-342900" lvl="6" marL="3200400" marR="0" rtl="0" algn="l">
              <a:lnSpc>
                <a:spcPct val="90000"/>
              </a:lnSpc>
              <a:spcBef>
                <a:spcPts val="500"/>
              </a:spcBef>
              <a:spcAft>
                <a:spcPts val="0"/>
              </a:spcAft>
              <a:buClr>
                <a:schemeClr val="dk1"/>
              </a:buClr>
              <a:buSzPts val="1800"/>
              <a:buFont typeface="Montserrat"/>
              <a:buChar char="●"/>
              <a:defRPr i="0" sz="1800" u="none" cap="none" strike="noStrike">
                <a:solidFill>
                  <a:schemeClr val="dk1"/>
                </a:solidFill>
                <a:latin typeface="Montserrat"/>
                <a:ea typeface="Montserrat"/>
                <a:cs typeface="Montserrat"/>
                <a:sym typeface="Montserrat"/>
              </a:defRPr>
            </a:lvl7pPr>
            <a:lvl8pPr indent="-342900" lvl="7" marL="3657600" marR="0" rtl="0" algn="l">
              <a:lnSpc>
                <a:spcPct val="90000"/>
              </a:lnSpc>
              <a:spcBef>
                <a:spcPts val="500"/>
              </a:spcBef>
              <a:spcAft>
                <a:spcPts val="0"/>
              </a:spcAft>
              <a:buClr>
                <a:schemeClr val="dk1"/>
              </a:buClr>
              <a:buSzPts val="1800"/>
              <a:buFont typeface="Montserrat"/>
              <a:buChar char="○"/>
              <a:defRPr i="0" sz="1800" u="none" cap="none" strike="noStrike">
                <a:solidFill>
                  <a:schemeClr val="dk1"/>
                </a:solidFill>
                <a:latin typeface="Montserrat"/>
                <a:ea typeface="Montserrat"/>
                <a:cs typeface="Montserrat"/>
                <a:sym typeface="Montserrat"/>
              </a:defRPr>
            </a:lvl8pPr>
            <a:lvl9pPr indent="-342900" lvl="8" marL="4114800" marR="0" rtl="0" algn="l">
              <a:lnSpc>
                <a:spcPct val="90000"/>
              </a:lnSpc>
              <a:spcBef>
                <a:spcPts val="500"/>
              </a:spcBef>
              <a:spcAft>
                <a:spcPts val="0"/>
              </a:spcAft>
              <a:buClr>
                <a:schemeClr val="dk1"/>
              </a:buClr>
              <a:buSzPts val="1800"/>
              <a:buFont typeface="Montserrat"/>
              <a:buChar char="■"/>
              <a:defRPr i="0" sz="1800" u="none" cap="none" strike="noStrike">
                <a:solidFill>
                  <a:schemeClr val="dk1"/>
                </a:solidFill>
                <a:latin typeface="Montserrat"/>
                <a:ea typeface="Montserrat"/>
                <a:cs typeface="Montserrat"/>
                <a:sym typeface="Montserrat"/>
              </a:defRPr>
            </a:lvl9pPr>
          </a:lstStyle>
          <a:p/>
        </p:txBody>
      </p:sp>
      <p:sp>
        <p:nvSpPr>
          <p:cNvPr id="51" name="Google Shape;51;p7"/>
          <p:cNvSpPr/>
          <p:nvPr/>
        </p:nvSpPr>
        <p:spPr>
          <a:xfrm rot="5400000">
            <a:off x="0" y="0"/>
            <a:ext cx="354900" cy="354900"/>
          </a:xfrm>
          <a:prstGeom prst="corner">
            <a:avLst>
              <a:gd fmla="val 15306" name="adj1"/>
              <a:gd fmla="val 15215" name="adj2"/>
            </a:avLst>
          </a:prstGeom>
          <a:solidFill>
            <a:srgbClr val="FFAD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extLst>
    <p:ext uri="{DCECCB84-F9BA-43D5-87BE-67443E8EF086}">
      <p15:sldGuideLst>
        <p15:guide id="1" orient="horz" pos="3112">
          <p15:clr>
            <a:srgbClr val="FA7B17"/>
          </p15:clr>
        </p15:guide>
      </p15:sldGuideLst>
    </p:ext>
  </p:extLst>
</p:sldLayout>
</file>

<file path=ppt/slideLayouts/slideLayout6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main 6">
  <p:cSld name="Title slide main 6">
    <p:bg>
      <p:bgPr>
        <a:solidFill>
          <a:schemeClr val="dk1"/>
        </a:solidFill>
      </p:bgPr>
    </p:bg>
    <p:spTree>
      <p:nvGrpSpPr>
        <p:cNvPr id="405" name="Shape 405"/>
        <p:cNvGrpSpPr/>
        <p:nvPr/>
      </p:nvGrpSpPr>
      <p:grpSpPr>
        <a:xfrm>
          <a:off x="0" y="0"/>
          <a:ext cx="0" cy="0"/>
          <a:chOff x="0" y="0"/>
          <a:chExt cx="0" cy="0"/>
        </a:xfrm>
      </p:grpSpPr>
      <p:pic>
        <p:nvPicPr>
          <p:cNvPr id="406" name="Google Shape;406;p62"/>
          <p:cNvPicPr preferRelativeResize="0"/>
          <p:nvPr/>
        </p:nvPicPr>
        <p:blipFill rotWithShape="1">
          <a:blip r:embed="rId2">
            <a:alphaModFix/>
          </a:blip>
          <a:srcRect b="35889" l="0" r="0" t="35895"/>
          <a:stretch/>
        </p:blipFill>
        <p:spPr>
          <a:xfrm>
            <a:off x="7848200" y="4828075"/>
            <a:ext cx="1028226" cy="111925"/>
          </a:xfrm>
          <a:prstGeom prst="rect">
            <a:avLst/>
          </a:prstGeom>
          <a:noFill/>
          <a:ln>
            <a:noFill/>
          </a:ln>
        </p:spPr>
      </p:pic>
      <p:sp>
        <p:nvSpPr>
          <p:cNvPr id="407" name="Google Shape;407;p62"/>
          <p:cNvSpPr txBox="1"/>
          <p:nvPr>
            <p:ph type="title"/>
          </p:nvPr>
        </p:nvSpPr>
        <p:spPr>
          <a:xfrm>
            <a:off x="1241150" y="1861725"/>
            <a:ext cx="6801000" cy="1638600"/>
          </a:xfrm>
          <a:prstGeom prst="rect">
            <a:avLst/>
          </a:prstGeom>
          <a:noFill/>
          <a:ln>
            <a:noFill/>
          </a:ln>
        </p:spPr>
        <p:txBody>
          <a:bodyPr anchorCtr="0" anchor="ctr" bIns="91425" lIns="91425" spcFirstLastPara="1" rIns="91425" wrap="square" tIns="91425">
            <a:noAutofit/>
          </a:bodyPr>
          <a:lstStyle>
            <a:lvl1pPr lvl="0" rtl="0" algn="ctr">
              <a:lnSpc>
                <a:spcPct val="90000"/>
              </a:lnSpc>
              <a:spcBef>
                <a:spcPts val="0"/>
              </a:spcBef>
              <a:spcAft>
                <a:spcPts val="0"/>
              </a:spcAft>
              <a:buSzPts val="2800"/>
              <a:buNone/>
              <a:defRPr>
                <a:solidFill>
                  <a:srgbClr val="FFFFFF"/>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408" name="Google Shape;408;p62"/>
          <p:cNvSpPr txBox="1"/>
          <p:nvPr>
            <p:ph idx="1" type="subTitle"/>
          </p:nvPr>
        </p:nvSpPr>
        <p:spPr>
          <a:xfrm>
            <a:off x="342900" y="4716338"/>
            <a:ext cx="5015400" cy="335400"/>
          </a:xfrm>
          <a:prstGeom prst="rect">
            <a:avLst/>
          </a:prstGeom>
          <a:noFill/>
          <a:ln>
            <a:noFill/>
          </a:ln>
        </p:spPr>
        <p:txBody>
          <a:bodyPr anchorCtr="0" anchor="ctr" bIns="91425" lIns="91425" spcFirstLastPara="1" rIns="91425" wrap="square" tIns="91425">
            <a:noAutofit/>
          </a:bodyPr>
          <a:lstStyle>
            <a:lvl1pPr lvl="0" rtl="0" algn="l">
              <a:lnSpc>
                <a:spcPct val="100000"/>
              </a:lnSpc>
              <a:spcBef>
                <a:spcPts val="0"/>
              </a:spcBef>
              <a:spcAft>
                <a:spcPts val="0"/>
              </a:spcAft>
              <a:buSzPts val="1800"/>
              <a:buNone/>
              <a:defRPr sz="1000">
                <a:solidFill>
                  <a:srgbClr val="FFFFFF"/>
                </a:solidFill>
              </a:defRPr>
            </a:lvl1pPr>
            <a:lvl2pPr lvl="1" rtl="0" algn="l">
              <a:lnSpc>
                <a:spcPct val="100000"/>
              </a:lnSpc>
              <a:spcBef>
                <a:spcPts val="0"/>
              </a:spcBef>
              <a:spcAft>
                <a:spcPts val="0"/>
              </a:spcAft>
              <a:buSzPts val="16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200"/>
              <a:buNone/>
              <a:defRPr/>
            </a:lvl4pPr>
            <a:lvl5pPr lvl="4" rtl="0" algn="l">
              <a:lnSpc>
                <a:spcPct val="100000"/>
              </a:lnSpc>
              <a:spcBef>
                <a:spcPts val="0"/>
              </a:spcBef>
              <a:spcAft>
                <a:spcPts val="0"/>
              </a:spcAft>
              <a:buSzPts val="1200"/>
              <a:buNone/>
              <a:defRPr/>
            </a:lvl5pPr>
            <a:lvl6pPr lvl="5" rtl="0" algn="l">
              <a:lnSpc>
                <a:spcPct val="100000"/>
              </a:lnSpc>
              <a:spcBef>
                <a:spcPts val="0"/>
              </a:spcBef>
              <a:spcAft>
                <a:spcPts val="0"/>
              </a:spcAft>
              <a:buSzPts val="1800"/>
              <a:buNone/>
              <a:defRPr/>
            </a:lvl6pPr>
            <a:lvl7pPr lvl="6" rtl="0" algn="l">
              <a:lnSpc>
                <a:spcPct val="100000"/>
              </a:lnSpc>
              <a:spcBef>
                <a:spcPts val="0"/>
              </a:spcBef>
              <a:spcAft>
                <a:spcPts val="0"/>
              </a:spcAft>
              <a:buSzPts val="1800"/>
              <a:buNone/>
              <a:defRPr/>
            </a:lvl7pPr>
            <a:lvl8pPr lvl="7" rtl="0" algn="l">
              <a:lnSpc>
                <a:spcPct val="100000"/>
              </a:lnSpc>
              <a:spcBef>
                <a:spcPts val="0"/>
              </a:spcBef>
              <a:spcAft>
                <a:spcPts val="0"/>
              </a:spcAft>
              <a:buSzPts val="1800"/>
              <a:buNone/>
              <a:defRPr/>
            </a:lvl8pPr>
            <a:lvl9pPr lvl="8" rtl="0" algn="l">
              <a:lnSpc>
                <a:spcPct val="100000"/>
              </a:lnSpc>
              <a:spcBef>
                <a:spcPts val="0"/>
              </a:spcBef>
              <a:spcAft>
                <a:spcPts val="0"/>
              </a:spcAft>
              <a:buSzPts val="1800"/>
              <a:buNone/>
              <a:defRPr/>
            </a:lvl9pPr>
          </a:lstStyle>
          <a:p/>
        </p:txBody>
      </p:sp>
      <p:sp>
        <p:nvSpPr>
          <p:cNvPr id="409" name="Google Shape;409;p62"/>
          <p:cNvSpPr/>
          <p:nvPr/>
        </p:nvSpPr>
        <p:spPr>
          <a:xfrm rot="5400000">
            <a:off x="0" y="0"/>
            <a:ext cx="354900" cy="354900"/>
          </a:xfrm>
          <a:prstGeom prst="corner">
            <a:avLst>
              <a:gd fmla="val 15306" name="adj1"/>
              <a:gd fmla="val 15215" name="adj2"/>
            </a:avLst>
          </a:prstGeom>
          <a:solidFill>
            <a:srgbClr val="FFAD3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extLst>
    <p:ext uri="{DCECCB84-F9BA-43D5-87BE-67443E8EF086}">
      <p15:sldGuideLst>
        <p15:guide id="1" orient="horz" pos="3112">
          <p15:clr>
            <a:srgbClr val="FA7B17"/>
          </p15:clr>
        </p15:guide>
      </p15:sldGuideLst>
    </p:ext>
  </p:extLst>
</p:sldLayout>
</file>

<file path=ppt/slideLayouts/slideLayout6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main 8 1">
  <p:cSld name="Title slide main 8">
    <p:bg>
      <p:bgPr>
        <a:solidFill>
          <a:schemeClr val="dk1"/>
        </a:solidFill>
      </p:bgPr>
    </p:bg>
    <p:spTree>
      <p:nvGrpSpPr>
        <p:cNvPr id="410" name="Shape 410"/>
        <p:cNvGrpSpPr/>
        <p:nvPr/>
      </p:nvGrpSpPr>
      <p:grpSpPr>
        <a:xfrm>
          <a:off x="0" y="0"/>
          <a:ext cx="0" cy="0"/>
          <a:chOff x="0" y="0"/>
          <a:chExt cx="0" cy="0"/>
        </a:xfrm>
      </p:grpSpPr>
      <p:pic>
        <p:nvPicPr>
          <p:cNvPr id="411" name="Google Shape;411;p63"/>
          <p:cNvPicPr preferRelativeResize="0"/>
          <p:nvPr/>
        </p:nvPicPr>
        <p:blipFill rotWithShape="1">
          <a:blip r:embed="rId2">
            <a:alphaModFix/>
          </a:blip>
          <a:srcRect b="35892" l="0" r="0" t="35895"/>
          <a:stretch/>
        </p:blipFill>
        <p:spPr>
          <a:xfrm>
            <a:off x="7848200" y="4828075"/>
            <a:ext cx="1028226" cy="111925"/>
          </a:xfrm>
          <a:prstGeom prst="rect">
            <a:avLst/>
          </a:prstGeom>
          <a:noFill/>
          <a:ln>
            <a:noFill/>
          </a:ln>
        </p:spPr>
      </p:pic>
      <p:sp>
        <p:nvSpPr>
          <p:cNvPr id="412" name="Google Shape;412;p63"/>
          <p:cNvSpPr txBox="1"/>
          <p:nvPr>
            <p:ph type="title"/>
          </p:nvPr>
        </p:nvSpPr>
        <p:spPr>
          <a:xfrm>
            <a:off x="1241150" y="1861725"/>
            <a:ext cx="6801000" cy="1638600"/>
          </a:xfrm>
          <a:prstGeom prst="rect">
            <a:avLst/>
          </a:prstGeom>
          <a:noFill/>
          <a:ln>
            <a:noFill/>
          </a:ln>
        </p:spPr>
        <p:txBody>
          <a:bodyPr anchorCtr="0" anchor="ctr" bIns="91425" lIns="91425" spcFirstLastPara="1" rIns="91425" wrap="square" tIns="91425">
            <a:noAutofit/>
          </a:bodyPr>
          <a:lstStyle>
            <a:lvl1pPr lvl="0" rtl="0" algn="ctr">
              <a:lnSpc>
                <a:spcPct val="90000"/>
              </a:lnSpc>
              <a:spcBef>
                <a:spcPts val="0"/>
              </a:spcBef>
              <a:spcAft>
                <a:spcPts val="0"/>
              </a:spcAft>
              <a:buSzPts val="2800"/>
              <a:buNone/>
              <a:defRPr>
                <a:solidFill>
                  <a:srgbClr val="FFFFFF"/>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413" name="Google Shape;413;p63"/>
          <p:cNvSpPr txBox="1"/>
          <p:nvPr>
            <p:ph idx="1" type="subTitle"/>
          </p:nvPr>
        </p:nvSpPr>
        <p:spPr>
          <a:xfrm>
            <a:off x="342900" y="4716338"/>
            <a:ext cx="5015400" cy="335400"/>
          </a:xfrm>
          <a:prstGeom prst="rect">
            <a:avLst/>
          </a:prstGeom>
          <a:noFill/>
          <a:ln>
            <a:noFill/>
          </a:ln>
        </p:spPr>
        <p:txBody>
          <a:bodyPr anchorCtr="0" anchor="ctr" bIns="91425" lIns="91425" spcFirstLastPara="1" rIns="91425" wrap="square" tIns="91425">
            <a:noAutofit/>
          </a:bodyPr>
          <a:lstStyle>
            <a:lvl1pPr lvl="0" rtl="0" algn="l">
              <a:lnSpc>
                <a:spcPct val="100000"/>
              </a:lnSpc>
              <a:spcBef>
                <a:spcPts val="0"/>
              </a:spcBef>
              <a:spcAft>
                <a:spcPts val="0"/>
              </a:spcAft>
              <a:buSzPts val="1800"/>
              <a:buNone/>
              <a:defRPr sz="1000">
                <a:solidFill>
                  <a:srgbClr val="FFFFFF"/>
                </a:solidFill>
              </a:defRPr>
            </a:lvl1pPr>
            <a:lvl2pPr lvl="1" rtl="0" algn="l">
              <a:lnSpc>
                <a:spcPct val="100000"/>
              </a:lnSpc>
              <a:spcBef>
                <a:spcPts val="0"/>
              </a:spcBef>
              <a:spcAft>
                <a:spcPts val="0"/>
              </a:spcAft>
              <a:buSzPts val="16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200"/>
              <a:buNone/>
              <a:defRPr/>
            </a:lvl4pPr>
            <a:lvl5pPr lvl="4" rtl="0" algn="l">
              <a:lnSpc>
                <a:spcPct val="100000"/>
              </a:lnSpc>
              <a:spcBef>
                <a:spcPts val="0"/>
              </a:spcBef>
              <a:spcAft>
                <a:spcPts val="0"/>
              </a:spcAft>
              <a:buSzPts val="1200"/>
              <a:buNone/>
              <a:defRPr/>
            </a:lvl5pPr>
            <a:lvl6pPr lvl="5" rtl="0" algn="l">
              <a:lnSpc>
                <a:spcPct val="100000"/>
              </a:lnSpc>
              <a:spcBef>
                <a:spcPts val="0"/>
              </a:spcBef>
              <a:spcAft>
                <a:spcPts val="0"/>
              </a:spcAft>
              <a:buSzPts val="1800"/>
              <a:buNone/>
              <a:defRPr/>
            </a:lvl6pPr>
            <a:lvl7pPr lvl="6" rtl="0" algn="l">
              <a:lnSpc>
                <a:spcPct val="100000"/>
              </a:lnSpc>
              <a:spcBef>
                <a:spcPts val="0"/>
              </a:spcBef>
              <a:spcAft>
                <a:spcPts val="0"/>
              </a:spcAft>
              <a:buSzPts val="1800"/>
              <a:buNone/>
              <a:defRPr/>
            </a:lvl7pPr>
            <a:lvl8pPr lvl="7" rtl="0" algn="l">
              <a:lnSpc>
                <a:spcPct val="100000"/>
              </a:lnSpc>
              <a:spcBef>
                <a:spcPts val="0"/>
              </a:spcBef>
              <a:spcAft>
                <a:spcPts val="0"/>
              </a:spcAft>
              <a:buSzPts val="1800"/>
              <a:buNone/>
              <a:defRPr/>
            </a:lvl8pPr>
            <a:lvl9pPr lvl="8" rtl="0" algn="l">
              <a:lnSpc>
                <a:spcPct val="100000"/>
              </a:lnSpc>
              <a:spcBef>
                <a:spcPts val="0"/>
              </a:spcBef>
              <a:spcAft>
                <a:spcPts val="0"/>
              </a:spcAft>
              <a:buSzPts val="1800"/>
              <a:buNone/>
              <a:defRPr/>
            </a:lvl9pPr>
          </a:lstStyle>
          <a:p/>
        </p:txBody>
      </p:sp>
      <p:sp>
        <p:nvSpPr>
          <p:cNvPr id="414" name="Google Shape;414;p63"/>
          <p:cNvSpPr/>
          <p:nvPr/>
        </p:nvSpPr>
        <p:spPr>
          <a:xfrm rot="5400000">
            <a:off x="0" y="0"/>
            <a:ext cx="354900" cy="354900"/>
          </a:xfrm>
          <a:prstGeom prst="corner">
            <a:avLst>
              <a:gd fmla="val 15306" name="adj1"/>
              <a:gd fmla="val 15215" name="adj2"/>
            </a:avLst>
          </a:prstGeom>
          <a:solidFill>
            <a:srgbClr val="FFAD3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extLst>
    <p:ext uri="{DCECCB84-F9BA-43D5-87BE-67443E8EF086}">
      <p15:sldGuideLst>
        <p15:guide id="1" orient="horz" pos="3112">
          <p15:clr>
            <a:srgbClr val="FA7B17"/>
          </p15:clr>
        </p15:guide>
      </p15:sldGuideLst>
    </p:ext>
  </p:extLst>
</p:sldLayout>
</file>

<file path=ppt/slideLayouts/slideLayout6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2">
  <p:cSld name="Title_w/Nodes_1">
    <p:bg>
      <p:bgPr>
        <a:solidFill>
          <a:schemeClr val="dk1"/>
        </a:solidFill>
      </p:bgPr>
    </p:bg>
    <p:spTree>
      <p:nvGrpSpPr>
        <p:cNvPr id="415" name="Shape 415"/>
        <p:cNvGrpSpPr/>
        <p:nvPr/>
      </p:nvGrpSpPr>
      <p:grpSpPr>
        <a:xfrm>
          <a:off x="0" y="0"/>
          <a:ext cx="0" cy="0"/>
          <a:chOff x="0" y="0"/>
          <a:chExt cx="0" cy="0"/>
        </a:xfrm>
      </p:grpSpPr>
      <p:pic>
        <p:nvPicPr>
          <p:cNvPr id="416" name="Google Shape;416;p64"/>
          <p:cNvPicPr preferRelativeResize="0"/>
          <p:nvPr/>
        </p:nvPicPr>
        <p:blipFill rotWithShape="1">
          <a:blip r:embed="rId2">
            <a:alphaModFix/>
          </a:blip>
          <a:srcRect b="0" l="0" r="-70" t="0"/>
          <a:stretch/>
        </p:blipFill>
        <p:spPr>
          <a:xfrm>
            <a:off x="0" y="0"/>
            <a:ext cx="9144002" cy="2933700"/>
          </a:xfrm>
          <a:prstGeom prst="rect">
            <a:avLst/>
          </a:prstGeom>
          <a:noFill/>
          <a:ln>
            <a:noFill/>
          </a:ln>
        </p:spPr>
      </p:pic>
      <p:sp>
        <p:nvSpPr>
          <p:cNvPr id="417" name="Google Shape;417;p64"/>
          <p:cNvSpPr txBox="1"/>
          <p:nvPr>
            <p:ph type="title"/>
          </p:nvPr>
        </p:nvSpPr>
        <p:spPr>
          <a:xfrm>
            <a:off x="1075765" y="3292182"/>
            <a:ext cx="7230600" cy="876000"/>
          </a:xfrm>
          <a:prstGeom prst="rect">
            <a:avLst/>
          </a:prstGeom>
          <a:noFill/>
          <a:ln>
            <a:noFill/>
          </a:ln>
        </p:spPr>
        <p:txBody>
          <a:bodyPr anchorCtr="0" anchor="b" bIns="45700" lIns="0" spcFirstLastPara="1" rIns="0" wrap="square" tIns="45700">
            <a:noAutofit/>
          </a:bodyPr>
          <a:lstStyle>
            <a:lvl1pPr lvl="0" rtl="0" algn="r">
              <a:lnSpc>
                <a:spcPct val="90000"/>
              </a:lnSpc>
              <a:spcBef>
                <a:spcPts val="0"/>
              </a:spcBef>
              <a:spcAft>
                <a:spcPts val="0"/>
              </a:spcAft>
              <a:buSzPts val="2400"/>
              <a:buNone/>
              <a:defRPr sz="2600">
                <a:solidFill>
                  <a:srgbClr val="FFFFFF"/>
                </a:solidFill>
              </a:defRPr>
            </a:lvl1pPr>
            <a:lvl2pPr lvl="1" rtl="0" algn="l">
              <a:lnSpc>
                <a:spcPct val="100000"/>
              </a:lnSpc>
              <a:spcBef>
                <a:spcPts val="0"/>
              </a:spcBef>
              <a:spcAft>
                <a:spcPts val="0"/>
              </a:spcAft>
              <a:buSzPts val="1400"/>
              <a:buNone/>
              <a:defRPr/>
            </a:lvl2pPr>
            <a:lvl3pPr lvl="2" rtl="0" algn="l">
              <a:lnSpc>
                <a:spcPct val="100000"/>
              </a:lnSpc>
              <a:spcBef>
                <a:spcPts val="0"/>
              </a:spcBef>
              <a:spcAft>
                <a:spcPts val="0"/>
              </a:spcAft>
              <a:buSzPts val="1400"/>
              <a:buNone/>
              <a:defRPr/>
            </a:lvl3pPr>
            <a:lvl4pPr lvl="3" rtl="0" algn="l">
              <a:lnSpc>
                <a:spcPct val="100000"/>
              </a:lnSpc>
              <a:spcBef>
                <a:spcPts val="0"/>
              </a:spcBef>
              <a:spcAft>
                <a:spcPts val="0"/>
              </a:spcAft>
              <a:buSzPts val="1400"/>
              <a:buNone/>
              <a:defRPr/>
            </a:lvl4pPr>
            <a:lvl5pPr lvl="4" rtl="0" algn="l">
              <a:lnSpc>
                <a:spcPct val="100000"/>
              </a:lnSpc>
              <a:spcBef>
                <a:spcPts val="0"/>
              </a:spcBef>
              <a:spcAft>
                <a:spcPts val="0"/>
              </a:spcAft>
              <a:buSzPts val="1400"/>
              <a:buNone/>
              <a:defRPr/>
            </a:lvl5pPr>
            <a:lvl6pPr lvl="5" rtl="0" algn="l">
              <a:lnSpc>
                <a:spcPct val="100000"/>
              </a:lnSpc>
              <a:spcBef>
                <a:spcPts val="0"/>
              </a:spcBef>
              <a:spcAft>
                <a:spcPts val="0"/>
              </a:spcAft>
              <a:buSzPts val="1400"/>
              <a:buNone/>
              <a:defRPr/>
            </a:lvl6pPr>
            <a:lvl7pPr lvl="6" rtl="0" algn="l">
              <a:lnSpc>
                <a:spcPct val="100000"/>
              </a:lnSpc>
              <a:spcBef>
                <a:spcPts val="0"/>
              </a:spcBef>
              <a:spcAft>
                <a:spcPts val="0"/>
              </a:spcAft>
              <a:buSzPts val="1400"/>
              <a:buNone/>
              <a:defRPr/>
            </a:lvl7pPr>
            <a:lvl8pPr lvl="7" rtl="0" algn="l">
              <a:lnSpc>
                <a:spcPct val="100000"/>
              </a:lnSpc>
              <a:spcBef>
                <a:spcPts val="0"/>
              </a:spcBef>
              <a:spcAft>
                <a:spcPts val="0"/>
              </a:spcAft>
              <a:buSzPts val="1400"/>
              <a:buNone/>
              <a:defRPr/>
            </a:lvl8pPr>
            <a:lvl9pPr lvl="8" rtl="0" algn="l">
              <a:lnSpc>
                <a:spcPct val="100000"/>
              </a:lnSpc>
              <a:spcBef>
                <a:spcPts val="0"/>
              </a:spcBef>
              <a:spcAft>
                <a:spcPts val="0"/>
              </a:spcAft>
              <a:buSzPts val="1400"/>
              <a:buNone/>
              <a:defRPr/>
            </a:lvl9pPr>
          </a:lstStyle>
          <a:p/>
        </p:txBody>
      </p:sp>
      <p:sp>
        <p:nvSpPr>
          <p:cNvPr id="418" name="Google Shape;418;p64"/>
          <p:cNvSpPr txBox="1"/>
          <p:nvPr>
            <p:ph idx="1" type="body"/>
          </p:nvPr>
        </p:nvSpPr>
        <p:spPr>
          <a:xfrm>
            <a:off x="322009" y="4322197"/>
            <a:ext cx="7984500" cy="337800"/>
          </a:xfrm>
          <a:prstGeom prst="rect">
            <a:avLst/>
          </a:prstGeom>
          <a:noFill/>
          <a:ln>
            <a:noFill/>
          </a:ln>
        </p:spPr>
        <p:txBody>
          <a:bodyPr anchorCtr="0" anchor="t" bIns="91425" lIns="91425" spcFirstLastPara="1" rIns="91425" wrap="square" tIns="91425">
            <a:noAutofit/>
          </a:bodyPr>
          <a:lstStyle>
            <a:lvl1pPr indent="-228600" lvl="0" marL="457200" rtl="0" algn="l">
              <a:lnSpc>
                <a:spcPct val="100000"/>
              </a:lnSpc>
              <a:spcBef>
                <a:spcPts val="0"/>
              </a:spcBef>
              <a:spcAft>
                <a:spcPts val="0"/>
              </a:spcAft>
              <a:buSzPts val="1800"/>
              <a:buFont typeface="Montserrat"/>
              <a:buNone/>
              <a:defRPr sz="1200">
                <a:solidFill>
                  <a:srgbClr val="A5A5A5"/>
                </a:solidFill>
              </a:defRPr>
            </a:lvl1pPr>
            <a:lvl2pPr indent="-228600" lvl="1" marL="914400" rtl="0" algn="l">
              <a:lnSpc>
                <a:spcPct val="100000"/>
              </a:lnSpc>
              <a:spcBef>
                <a:spcPts val="0"/>
              </a:spcBef>
              <a:spcAft>
                <a:spcPts val="0"/>
              </a:spcAft>
              <a:buSzPts val="1600"/>
              <a:buFont typeface="Montserrat"/>
              <a:buNone/>
              <a:defRPr sz="1200">
                <a:solidFill>
                  <a:schemeClr val="lt1"/>
                </a:solidFill>
              </a:defRPr>
            </a:lvl2pPr>
            <a:lvl3pPr indent="-228600" lvl="2" marL="1371600" rtl="0" algn="l">
              <a:lnSpc>
                <a:spcPct val="100000"/>
              </a:lnSpc>
              <a:spcBef>
                <a:spcPts val="0"/>
              </a:spcBef>
              <a:spcAft>
                <a:spcPts val="0"/>
              </a:spcAft>
              <a:buSzPts val="1600"/>
              <a:buFont typeface="Montserrat"/>
              <a:buNone/>
              <a:defRPr sz="1200">
                <a:solidFill>
                  <a:schemeClr val="lt1"/>
                </a:solidFill>
              </a:defRPr>
            </a:lvl3pPr>
            <a:lvl4pPr indent="-228600" lvl="3" marL="1828800" rtl="0" algn="l">
              <a:lnSpc>
                <a:spcPct val="100000"/>
              </a:lnSpc>
              <a:spcBef>
                <a:spcPts val="0"/>
              </a:spcBef>
              <a:spcAft>
                <a:spcPts val="0"/>
              </a:spcAft>
              <a:buSzPts val="1600"/>
              <a:buFont typeface="Montserrat"/>
              <a:buNone/>
              <a:defRPr sz="1200">
                <a:solidFill>
                  <a:schemeClr val="lt1"/>
                </a:solidFill>
              </a:defRPr>
            </a:lvl4pPr>
            <a:lvl5pPr indent="-228600" lvl="4" marL="2286000" rtl="0" algn="l">
              <a:lnSpc>
                <a:spcPct val="100000"/>
              </a:lnSpc>
              <a:spcBef>
                <a:spcPts val="0"/>
              </a:spcBef>
              <a:spcAft>
                <a:spcPts val="0"/>
              </a:spcAft>
              <a:buSzPts val="1600"/>
              <a:buFont typeface="Montserrat"/>
              <a:buNone/>
              <a:defRPr sz="1200">
                <a:solidFill>
                  <a:schemeClr val="lt1"/>
                </a:solidFill>
              </a:defRPr>
            </a:lvl5pPr>
            <a:lvl6pPr indent="-330200" lvl="5" marL="2743200" rtl="0" algn="l">
              <a:lnSpc>
                <a:spcPct val="100000"/>
              </a:lnSpc>
              <a:spcBef>
                <a:spcPts val="0"/>
              </a:spcBef>
              <a:spcAft>
                <a:spcPts val="0"/>
              </a:spcAft>
              <a:buSzPts val="1600"/>
              <a:buChar char="■"/>
              <a:defRPr/>
            </a:lvl6pPr>
            <a:lvl7pPr indent="-330200" lvl="6" marL="3200400" rtl="0" algn="l">
              <a:lnSpc>
                <a:spcPct val="100000"/>
              </a:lnSpc>
              <a:spcBef>
                <a:spcPts val="0"/>
              </a:spcBef>
              <a:spcAft>
                <a:spcPts val="0"/>
              </a:spcAft>
              <a:buSzPts val="1600"/>
              <a:buChar char="●"/>
              <a:defRPr/>
            </a:lvl7pPr>
            <a:lvl8pPr indent="-330200" lvl="7" marL="3657600" rtl="0" algn="l">
              <a:lnSpc>
                <a:spcPct val="100000"/>
              </a:lnSpc>
              <a:spcBef>
                <a:spcPts val="0"/>
              </a:spcBef>
              <a:spcAft>
                <a:spcPts val="0"/>
              </a:spcAft>
              <a:buSzPts val="1600"/>
              <a:buChar char="○"/>
              <a:defRPr/>
            </a:lvl8pPr>
            <a:lvl9pPr indent="-330200" lvl="8" marL="4114800" rtl="0" algn="l">
              <a:lnSpc>
                <a:spcPct val="100000"/>
              </a:lnSpc>
              <a:spcBef>
                <a:spcPts val="0"/>
              </a:spcBef>
              <a:spcAft>
                <a:spcPts val="0"/>
              </a:spcAft>
              <a:buSzPts val="1600"/>
              <a:buChar char="■"/>
              <a:defRPr/>
            </a:lvl9pPr>
          </a:lstStyle>
          <a:p/>
        </p:txBody>
      </p:sp>
      <p:pic>
        <p:nvPicPr>
          <p:cNvPr id="419" name="Google Shape;419;p64"/>
          <p:cNvPicPr preferRelativeResize="0"/>
          <p:nvPr/>
        </p:nvPicPr>
        <p:blipFill rotWithShape="1">
          <a:blip r:embed="rId3">
            <a:alphaModFix/>
          </a:blip>
          <a:srcRect b="0" l="0" r="0" t="0"/>
          <a:stretch/>
        </p:blipFill>
        <p:spPr>
          <a:xfrm>
            <a:off x="414360" y="506884"/>
            <a:ext cx="2964013" cy="1271427"/>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logue introduction">
  <p:cSld name="Agenda Layout_1_1_1_1_2">
    <p:bg>
      <p:bgPr>
        <a:solidFill>
          <a:srgbClr val="F3F3F3"/>
        </a:solidFill>
      </p:bgPr>
    </p:bg>
    <p:spTree>
      <p:nvGrpSpPr>
        <p:cNvPr id="52" name="Shape 52"/>
        <p:cNvGrpSpPr/>
        <p:nvPr/>
      </p:nvGrpSpPr>
      <p:grpSpPr>
        <a:xfrm>
          <a:off x="0" y="0"/>
          <a:ext cx="0" cy="0"/>
          <a:chOff x="0" y="0"/>
          <a:chExt cx="0" cy="0"/>
        </a:xfrm>
      </p:grpSpPr>
      <p:pic>
        <p:nvPicPr>
          <p:cNvPr id="53" name="Google Shape;53;p8"/>
          <p:cNvPicPr preferRelativeResize="0"/>
          <p:nvPr/>
        </p:nvPicPr>
        <p:blipFill rotWithShape="1">
          <a:blip r:embed="rId2">
            <a:alphaModFix/>
          </a:blip>
          <a:srcRect b="35893" l="0" r="0" t="35896"/>
          <a:stretch/>
        </p:blipFill>
        <p:spPr>
          <a:xfrm>
            <a:off x="7848200" y="4828075"/>
            <a:ext cx="1028226" cy="111925"/>
          </a:xfrm>
          <a:prstGeom prst="rect">
            <a:avLst/>
          </a:prstGeom>
          <a:noFill/>
          <a:ln>
            <a:noFill/>
          </a:ln>
        </p:spPr>
      </p:pic>
      <p:sp>
        <p:nvSpPr>
          <p:cNvPr id="54" name="Google Shape;54;p8"/>
          <p:cNvSpPr/>
          <p:nvPr/>
        </p:nvSpPr>
        <p:spPr>
          <a:xfrm rot="5400000">
            <a:off x="0" y="0"/>
            <a:ext cx="354900" cy="354900"/>
          </a:xfrm>
          <a:prstGeom prst="corner">
            <a:avLst>
              <a:gd fmla="val 15306" name="adj1"/>
              <a:gd fmla="val 15215" name="adj2"/>
            </a:avLst>
          </a:prstGeom>
          <a:solidFill>
            <a:srgbClr val="FFAD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 name="Google Shape;55;p8"/>
          <p:cNvSpPr/>
          <p:nvPr/>
        </p:nvSpPr>
        <p:spPr>
          <a:xfrm>
            <a:off x="622300" y="1057050"/>
            <a:ext cx="7785000" cy="2444400"/>
          </a:xfrm>
          <a:prstGeom prst="rect">
            <a:avLst/>
          </a:prstGeom>
          <a:solidFill>
            <a:srgbClr val="FFFFF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rgbClr val="FFFFFF"/>
              </a:solidFill>
              <a:latin typeface="Arial"/>
              <a:ea typeface="Arial"/>
              <a:cs typeface="Arial"/>
              <a:sym typeface="Arial"/>
            </a:endParaRPr>
          </a:p>
        </p:txBody>
      </p:sp>
      <p:sp>
        <p:nvSpPr>
          <p:cNvPr id="56" name="Google Shape;56;p8"/>
          <p:cNvSpPr txBox="1"/>
          <p:nvPr>
            <p:ph idx="1" type="subTitle"/>
          </p:nvPr>
        </p:nvSpPr>
        <p:spPr>
          <a:xfrm>
            <a:off x="3191525" y="1057050"/>
            <a:ext cx="5028000" cy="2444400"/>
          </a:xfrm>
          <a:prstGeom prst="rect">
            <a:avLst/>
          </a:prstGeom>
        </p:spPr>
        <p:txBody>
          <a:bodyPr anchorCtr="0" anchor="t" bIns="45700" lIns="0" spcFirstLastPara="1" rIns="0" wrap="square" tIns="45700">
            <a:noAutofit/>
          </a:bodyPr>
          <a:lstStyle>
            <a:lvl1pPr lvl="0" rtl="0">
              <a:spcBef>
                <a:spcPts val="1000"/>
              </a:spcBef>
              <a:spcAft>
                <a:spcPts val="0"/>
              </a:spcAft>
              <a:buNone/>
              <a:defRPr sz="1600"/>
            </a:lvl1pPr>
            <a:lvl2pPr lvl="1" rtl="0">
              <a:spcBef>
                <a:spcPts val="1000"/>
              </a:spcBef>
              <a:spcAft>
                <a:spcPts val="0"/>
              </a:spcAft>
              <a:buNone/>
              <a:defRPr/>
            </a:lvl2pPr>
            <a:lvl3pPr lvl="2" rtl="0">
              <a:spcBef>
                <a:spcPts val="1000"/>
              </a:spcBef>
              <a:spcAft>
                <a:spcPts val="0"/>
              </a:spcAft>
              <a:buNone/>
              <a:defRPr/>
            </a:lvl3pPr>
            <a:lvl4pPr lvl="3" rtl="0">
              <a:spcBef>
                <a:spcPts val="1000"/>
              </a:spcBef>
              <a:spcAft>
                <a:spcPts val="0"/>
              </a:spcAft>
              <a:buNone/>
              <a:defRPr/>
            </a:lvl4pPr>
            <a:lvl5pPr lvl="4" rtl="0">
              <a:spcBef>
                <a:spcPts val="1000"/>
              </a:spcBef>
              <a:spcAft>
                <a:spcPts val="0"/>
              </a:spcAft>
              <a:buNone/>
              <a:defRPr/>
            </a:lvl5pPr>
            <a:lvl6pPr lvl="5" rtl="0">
              <a:spcBef>
                <a:spcPts val="1000"/>
              </a:spcBef>
              <a:spcAft>
                <a:spcPts val="0"/>
              </a:spcAft>
              <a:buNone/>
              <a:defRPr/>
            </a:lvl6pPr>
            <a:lvl7pPr lvl="6" rtl="0">
              <a:spcBef>
                <a:spcPts val="1000"/>
              </a:spcBef>
              <a:spcAft>
                <a:spcPts val="0"/>
              </a:spcAft>
              <a:buNone/>
              <a:defRPr/>
            </a:lvl7pPr>
            <a:lvl8pPr lvl="7" rtl="0">
              <a:spcBef>
                <a:spcPts val="1000"/>
              </a:spcBef>
              <a:spcAft>
                <a:spcPts val="0"/>
              </a:spcAft>
              <a:buNone/>
              <a:defRPr/>
            </a:lvl8pPr>
            <a:lvl9pPr lvl="8" rtl="0">
              <a:spcBef>
                <a:spcPts val="1000"/>
              </a:spcBef>
              <a:spcAft>
                <a:spcPts val="0"/>
              </a:spcAft>
              <a:buNone/>
              <a:defRPr/>
            </a:lvl9pPr>
          </a:lstStyle>
          <a:p/>
        </p:txBody>
      </p:sp>
      <p:pic>
        <p:nvPicPr>
          <p:cNvPr id="57" name="Google Shape;57;p8"/>
          <p:cNvPicPr preferRelativeResize="0"/>
          <p:nvPr/>
        </p:nvPicPr>
        <p:blipFill rotWithShape="1">
          <a:blip r:embed="rId3">
            <a:alphaModFix/>
          </a:blip>
          <a:srcRect b="0" l="2326" r="2335" t="0"/>
          <a:stretch/>
        </p:blipFill>
        <p:spPr>
          <a:xfrm>
            <a:off x="622300" y="1057050"/>
            <a:ext cx="2330450" cy="2444401"/>
          </a:xfrm>
          <a:prstGeom prst="rect">
            <a:avLst/>
          </a:prstGeom>
          <a:noFill/>
          <a:ln>
            <a:noFill/>
          </a:ln>
        </p:spPr>
      </p:pic>
    </p:spTree>
  </p:cSld>
  <p:clrMapOvr>
    <a:masterClrMapping/>
  </p:clrMapOvr>
  <p:extLst>
    <p:ext uri="{DCECCB84-F9BA-43D5-87BE-67443E8EF086}">
      <p15:sldGuideLst>
        <p15:guide id="1" orient="horz" pos="3112">
          <p15:clr>
            <a:srgbClr val="FA7B17"/>
          </p15:clr>
        </p15:guide>
      </p15:sldGuideLst>
    </p:ext>
  </p:extLst>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logue">
  <p:cSld name="CUSTOM">
    <p:spTree>
      <p:nvGrpSpPr>
        <p:cNvPr id="58" name="Shape 58"/>
        <p:cNvGrpSpPr/>
        <p:nvPr/>
      </p:nvGrpSpPr>
      <p:grpSpPr>
        <a:xfrm>
          <a:off x="0" y="0"/>
          <a:ext cx="0" cy="0"/>
          <a:chOff x="0" y="0"/>
          <a:chExt cx="0" cy="0"/>
        </a:xfrm>
      </p:grpSpPr>
      <p:sp>
        <p:nvSpPr>
          <p:cNvPr id="59" name="Google Shape;59;p9"/>
          <p:cNvSpPr txBox="1"/>
          <p:nvPr>
            <p:ph type="title"/>
          </p:nvPr>
        </p:nvSpPr>
        <p:spPr>
          <a:xfrm>
            <a:off x="2672150" y="354900"/>
            <a:ext cx="5274900" cy="346200"/>
          </a:xfrm>
          <a:prstGeom prst="rect">
            <a:avLst/>
          </a:prstGeom>
        </p:spPr>
        <p:txBody>
          <a:bodyPr anchorCtr="0" anchor="t" bIns="45700" lIns="0" spcFirstLastPara="1" rIns="0" wrap="square" tIns="45700">
            <a:noAutofit/>
          </a:bodyPr>
          <a:lstStyle>
            <a:lvl1pPr lvl="0" rtl="0" algn="l">
              <a:spcBef>
                <a:spcPts val="0"/>
              </a:spcBef>
              <a:spcAft>
                <a:spcPts val="0"/>
              </a:spcAft>
              <a:buNone/>
              <a:defRPr sz="1800">
                <a:solidFill>
                  <a:schemeClr val="accent2"/>
                </a:solidFill>
              </a:defRPr>
            </a:lvl1pPr>
            <a:lvl2pPr lvl="1" rtl="0">
              <a:spcBef>
                <a:spcPts val="0"/>
              </a:spcBef>
              <a:spcAft>
                <a:spcPts val="0"/>
              </a:spcAft>
              <a:buNone/>
              <a:defRPr sz="2400"/>
            </a:lvl2pPr>
            <a:lvl3pPr lvl="2" rtl="0">
              <a:spcBef>
                <a:spcPts val="0"/>
              </a:spcBef>
              <a:spcAft>
                <a:spcPts val="0"/>
              </a:spcAft>
              <a:buNone/>
              <a:defRPr sz="2400"/>
            </a:lvl3pPr>
            <a:lvl4pPr lvl="3" rtl="0">
              <a:spcBef>
                <a:spcPts val="0"/>
              </a:spcBef>
              <a:spcAft>
                <a:spcPts val="0"/>
              </a:spcAft>
              <a:buNone/>
              <a:defRPr sz="2400"/>
            </a:lvl4pPr>
            <a:lvl5pPr lvl="4" rtl="0">
              <a:spcBef>
                <a:spcPts val="0"/>
              </a:spcBef>
              <a:spcAft>
                <a:spcPts val="0"/>
              </a:spcAft>
              <a:buNone/>
              <a:defRPr sz="2400"/>
            </a:lvl5pPr>
            <a:lvl6pPr lvl="5" rtl="0">
              <a:spcBef>
                <a:spcPts val="0"/>
              </a:spcBef>
              <a:spcAft>
                <a:spcPts val="0"/>
              </a:spcAft>
              <a:buNone/>
              <a:defRPr sz="2400"/>
            </a:lvl6pPr>
            <a:lvl7pPr lvl="6" rtl="0">
              <a:spcBef>
                <a:spcPts val="0"/>
              </a:spcBef>
              <a:spcAft>
                <a:spcPts val="0"/>
              </a:spcAft>
              <a:buNone/>
              <a:defRPr sz="2400"/>
            </a:lvl7pPr>
            <a:lvl8pPr lvl="7" rtl="0">
              <a:spcBef>
                <a:spcPts val="0"/>
              </a:spcBef>
              <a:spcAft>
                <a:spcPts val="0"/>
              </a:spcAft>
              <a:buNone/>
              <a:defRPr sz="2400"/>
            </a:lvl8pPr>
            <a:lvl9pPr lvl="8" rtl="0">
              <a:spcBef>
                <a:spcPts val="0"/>
              </a:spcBef>
              <a:spcAft>
                <a:spcPts val="0"/>
              </a:spcAft>
              <a:buNone/>
              <a:defRPr sz="2400"/>
            </a:lvl9pPr>
          </a:lstStyle>
          <a:p/>
        </p:txBody>
      </p:sp>
      <p:sp>
        <p:nvSpPr>
          <p:cNvPr id="60" name="Google Shape;60;p9"/>
          <p:cNvSpPr/>
          <p:nvPr/>
        </p:nvSpPr>
        <p:spPr>
          <a:xfrm>
            <a:off x="0" y="0"/>
            <a:ext cx="2368500" cy="5143500"/>
          </a:xfrm>
          <a:prstGeom prst="rect">
            <a:avLst/>
          </a:prstGeom>
          <a:solidFill>
            <a:srgbClr val="EFEFE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FFFFFF"/>
              </a:solidFill>
              <a:latin typeface="Arial"/>
              <a:ea typeface="Arial"/>
              <a:cs typeface="Arial"/>
              <a:sym typeface="Arial"/>
            </a:endParaRPr>
          </a:p>
        </p:txBody>
      </p:sp>
      <p:pic>
        <p:nvPicPr>
          <p:cNvPr id="61" name="Google Shape;61;p9"/>
          <p:cNvPicPr preferRelativeResize="0"/>
          <p:nvPr/>
        </p:nvPicPr>
        <p:blipFill rotWithShape="1">
          <a:blip r:embed="rId2">
            <a:alphaModFix/>
          </a:blip>
          <a:srcRect b="35893" l="0" r="0" t="35896"/>
          <a:stretch/>
        </p:blipFill>
        <p:spPr>
          <a:xfrm>
            <a:off x="367550" y="200025"/>
            <a:ext cx="1662551" cy="180975"/>
          </a:xfrm>
          <a:prstGeom prst="rect">
            <a:avLst/>
          </a:prstGeom>
          <a:noFill/>
          <a:ln>
            <a:noFill/>
          </a:ln>
        </p:spPr>
      </p:pic>
      <p:sp>
        <p:nvSpPr>
          <p:cNvPr id="62" name="Google Shape;62;p9"/>
          <p:cNvSpPr/>
          <p:nvPr/>
        </p:nvSpPr>
        <p:spPr>
          <a:xfrm rot="5400000">
            <a:off x="0" y="0"/>
            <a:ext cx="354900" cy="354900"/>
          </a:xfrm>
          <a:prstGeom prst="corner">
            <a:avLst>
              <a:gd fmla="val 15306" name="adj1"/>
              <a:gd fmla="val 15215" name="adj2"/>
            </a:avLst>
          </a:prstGeom>
          <a:solidFill>
            <a:srgbClr val="FFAD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logue 1">
  <p:cSld name="CUSTOM_2">
    <p:spTree>
      <p:nvGrpSpPr>
        <p:cNvPr id="63" name="Shape 63"/>
        <p:cNvGrpSpPr/>
        <p:nvPr/>
      </p:nvGrpSpPr>
      <p:grpSpPr>
        <a:xfrm>
          <a:off x="0" y="0"/>
          <a:ext cx="0" cy="0"/>
          <a:chOff x="0" y="0"/>
          <a:chExt cx="0" cy="0"/>
        </a:xfrm>
      </p:grpSpPr>
      <p:sp>
        <p:nvSpPr>
          <p:cNvPr id="64" name="Google Shape;64;p10"/>
          <p:cNvSpPr txBox="1"/>
          <p:nvPr>
            <p:ph type="title"/>
          </p:nvPr>
        </p:nvSpPr>
        <p:spPr>
          <a:xfrm>
            <a:off x="2672150" y="354900"/>
            <a:ext cx="5274900" cy="346200"/>
          </a:xfrm>
          <a:prstGeom prst="rect">
            <a:avLst/>
          </a:prstGeom>
        </p:spPr>
        <p:txBody>
          <a:bodyPr anchorCtr="0" anchor="t" bIns="45700" lIns="0" spcFirstLastPara="1" rIns="0" wrap="square" tIns="45700">
            <a:noAutofit/>
          </a:bodyPr>
          <a:lstStyle>
            <a:lvl1pPr lvl="0" rtl="0" algn="l">
              <a:spcBef>
                <a:spcPts val="0"/>
              </a:spcBef>
              <a:spcAft>
                <a:spcPts val="0"/>
              </a:spcAft>
              <a:buNone/>
              <a:defRPr sz="1800">
                <a:solidFill>
                  <a:schemeClr val="accent2"/>
                </a:solidFill>
              </a:defRPr>
            </a:lvl1pPr>
            <a:lvl2pPr lvl="1" rtl="0">
              <a:spcBef>
                <a:spcPts val="0"/>
              </a:spcBef>
              <a:spcAft>
                <a:spcPts val="0"/>
              </a:spcAft>
              <a:buNone/>
              <a:defRPr sz="2400"/>
            </a:lvl2pPr>
            <a:lvl3pPr lvl="2" rtl="0">
              <a:spcBef>
                <a:spcPts val="0"/>
              </a:spcBef>
              <a:spcAft>
                <a:spcPts val="0"/>
              </a:spcAft>
              <a:buNone/>
              <a:defRPr sz="2400"/>
            </a:lvl3pPr>
            <a:lvl4pPr lvl="3" rtl="0">
              <a:spcBef>
                <a:spcPts val="0"/>
              </a:spcBef>
              <a:spcAft>
                <a:spcPts val="0"/>
              </a:spcAft>
              <a:buNone/>
              <a:defRPr sz="2400"/>
            </a:lvl4pPr>
            <a:lvl5pPr lvl="4" rtl="0">
              <a:spcBef>
                <a:spcPts val="0"/>
              </a:spcBef>
              <a:spcAft>
                <a:spcPts val="0"/>
              </a:spcAft>
              <a:buNone/>
              <a:defRPr sz="2400"/>
            </a:lvl5pPr>
            <a:lvl6pPr lvl="5" rtl="0">
              <a:spcBef>
                <a:spcPts val="0"/>
              </a:spcBef>
              <a:spcAft>
                <a:spcPts val="0"/>
              </a:spcAft>
              <a:buNone/>
              <a:defRPr sz="2400"/>
            </a:lvl6pPr>
            <a:lvl7pPr lvl="6" rtl="0">
              <a:spcBef>
                <a:spcPts val="0"/>
              </a:spcBef>
              <a:spcAft>
                <a:spcPts val="0"/>
              </a:spcAft>
              <a:buNone/>
              <a:defRPr sz="2400"/>
            </a:lvl7pPr>
            <a:lvl8pPr lvl="7" rtl="0">
              <a:spcBef>
                <a:spcPts val="0"/>
              </a:spcBef>
              <a:spcAft>
                <a:spcPts val="0"/>
              </a:spcAft>
              <a:buNone/>
              <a:defRPr sz="2400"/>
            </a:lvl8pPr>
            <a:lvl9pPr lvl="8" rtl="0">
              <a:spcBef>
                <a:spcPts val="0"/>
              </a:spcBef>
              <a:spcAft>
                <a:spcPts val="0"/>
              </a:spcAft>
              <a:buNone/>
              <a:defRPr sz="2400"/>
            </a:lvl9pPr>
          </a:lstStyle>
          <a:p/>
        </p:txBody>
      </p:sp>
      <p:sp>
        <p:nvSpPr>
          <p:cNvPr id="65" name="Google Shape;65;p10"/>
          <p:cNvSpPr/>
          <p:nvPr/>
        </p:nvSpPr>
        <p:spPr>
          <a:xfrm>
            <a:off x="0" y="0"/>
            <a:ext cx="2368500" cy="5143500"/>
          </a:xfrm>
          <a:prstGeom prst="rect">
            <a:avLst/>
          </a:prstGeom>
          <a:solidFill>
            <a:srgbClr val="EFEFEF"/>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FFFFFF"/>
              </a:solidFill>
              <a:latin typeface="Arial"/>
              <a:ea typeface="Arial"/>
              <a:cs typeface="Arial"/>
              <a:sym typeface="Arial"/>
            </a:endParaRPr>
          </a:p>
        </p:txBody>
      </p:sp>
      <p:pic>
        <p:nvPicPr>
          <p:cNvPr id="66" name="Google Shape;66;p10"/>
          <p:cNvPicPr preferRelativeResize="0"/>
          <p:nvPr/>
        </p:nvPicPr>
        <p:blipFill rotWithShape="1">
          <a:blip r:embed="rId2">
            <a:alphaModFix/>
          </a:blip>
          <a:srcRect b="35893" l="0" r="0" t="35896"/>
          <a:stretch/>
        </p:blipFill>
        <p:spPr>
          <a:xfrm>
            <a:off x="367550" y="200025"/>
            <a:ext cx="1662551" cy="180975"/>
          </a:xfrm>
          <a:prstGeom prst="rect">
            <a:avLst/>
          </a:prstGeom>
          <a:noFill/>
          <a:ln>
            <a:noFill/>
          </a:ln>
        </p:spPr>
      </p:pic>
      <p:sp>
        <p:nvSpPr>
          <p:cNvPr id="67" name="Google Shape;67;p10"/>
          <p:cNvSpPr/>
          <p:nvPr/>
        </p:nvSpPr>
        <p:spPr>
          <a:xfrm rot="5400000">
            <a:off x="0" y="0"/>
            <a:ext cx="354900" cy="354900"/>
          </a:xfrm>
          <a:prstGeom prst="corner">
            <a:avLst>
              <a:gd fmla="val 15306" name="adj1"/>
              <a:gd fmla="val 15215" name="adj2"/>
            </a:avLst>
          </a:prstGeom>
          <a:solidFill>
            <a:srgbClr val="FFAD3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68" name="Google Shape;68;p10"/>
          <p:cNvGrpSpPr/>
          <p:nvPr/>
        </p:nvGrpSpPr>
        <p:grpSpPr>
          <a:xfrm>
            <a:off x="153971" y="502203"/>
            <a:ext cx="2084544" cy="2968704"/>
            <a:chOff x="7090492" y="838892"/>
            <a:chExt cx="1867202" cy="2754411"/>
          </a:xfrm>
        </p:grpSpPr>
        <p:sp>
          <p:nvSpPr>
            <p:cNvPr id="69" name="Google Shape;69;p10"/>
            <p:cNvSpPr/>
            <p:nvPr/>
          </p:nvSpPr>
          <p:spPr>
            <a:xfrm>
              <a:off x="7090494" y="838892"/>
              <a:ext cx="1865400" cy="416400"/>
            </a:xfrm>
            <a:prstGeom prst="roundRect">
              <a:avLst>
                <a:gd fmla="val 16667" name="adj"/>
              </a:avLst>
            </a:prstGeom>
            <a:solidFill>
              <a:srgbClr val="DBDBD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200" u="none" cap="none" strike="noStrike">
                <a:solidFill>
                  <a:srgbClr val="FFFFFF"/>
                </a:solidFill>
                <a:latin typeface="Montserrat"/>
                <a:ea typeface="Montserrat"/>
                <a:cs typeface="Montserrat"/>
                <a:sym typeface="Montserrat"/>
              </a:endParaRPr>
            </a:p>
          </p:txBody>
        </p:sp>
        <p:sp>
          <p:nvSpPr>
            <p:cNvPr id="70" name="Google Shape;70;p10"/>
            <p:cNvSpPr/>
            <p:nvPr/>
          </p:nvSpPr>
          <p:spPr>
            <a:xfrm>
              <a:off x="7090494" y="1308906"/>
              <a:ext cx="1865400" cy="413100"/>
            </a:xfrm>
            <a:prstGeom prst="roundRect">
              <a:avLst>
                <a:gd fmla="val 16667" name="adj"/>
              </a:avLst>
            </a:prstGeom>
            <a:solidFill>
              <a:srgbClr val="DBDBD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1" i="0" sz="1200" u="none" cap="none" strike="noStrike">
                <a:solidFill>
                  <a:srgbClr val="292F33"/>
                </a:solidFill>
                <a:latin typeface="Montserrat"/>
                <a:ea typeface="Montserrat"/>
                <a:cs typeface="Montserrat"/>
                <a:sym typeface="Montserrat"/>
              </a:endParaRPr>
            </a:p>
          </p:txBody>
        </p:sp>
        <p:sp>
          <p:nvSpPr>
            <p:cNvPr id="71" name="Google Shape;71;p10"/>
            <p:cNvSpPr/>
            <p:nvPr/>
          </p:nvSpPr>
          <p:spPr>
            <a:xfrm>
              <a:off x="7090492" y="2242094"/>
              <a:ext cx="1865400" cy="413100"/>
            </a:xfrm>
            <a:prstGeom prst="roundRect">
              <a:avLst>
                <a:gd fmla="val 16667" name="adj"/>
              </a:avLst>
            </a:prstGeom>
            <a:solidFill>
              <a:srgbClr val="DBDBD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a:p>
          </p:txBody>
        </p:sp>
        <p:sp>
          <p:nvSpPr>
            <p:cNvPr id="72" name="Google Shape;72;p10"/>
            <p:cNvSpPr/>
            <p:nvPr/>
          </p:nvSpPr>
          <p:spPr>
            <a:xfrm>
              <a:off x="7090494" y="1775501"/>
              <a:ext cx="1865400" cy="413100"/>
            </a:xfrm>
            <a:prstGeom prst="roundRect">
              <a:avLst>
                <a:gd fmla="val 16667" name="adj"/>
              </a:avLst>
            </a:prstGeom>
            <a:solidFill>
              <a:srgbClr val="DBDBD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a:p>
          </p:txBody>
        </p:sp>
        <p:sp>
          <p:nvSpPr>
            <p:cNvPr id="73" name="Google Shape;73;p10"/>
            <p:cNvSpPr/>
            <p:nvPr/>
          </p:nvSpPr>
          <p:spPr>
            <a:xfrm>
              <a:off x="7090494" y="3179003"/>
              <a:ext cx="1867200" cy="414300"/>
            </a:xfrm>
            <a:prstGeom prst="roundRect">
              <a:avLst>
                <a:gd fmla="val 16667" name="adj"/>
              </a:avLst>
            </a:prstGeom>
            <a:solidFill>
              <a:srgbClr val="DBDBD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200" u="none" cap="none" strike="noStrike">
                <a:solidFill>
                  <a:srgbClr val="A5A5A5"/>
                </a:solidFill>
                <a:latin typeface="Montserrat"/>
                <a:ea typeface="Montserrat"/>
                <a:cs typeface="Montserrat"/>
                <a:sym typeface="Montserrat"/>
              </a:endParaRPr>
            </a:p>
          </p:txBody>
        </p:sp>
        <p:sp>
          <p:nvSpPr>
            <p:cNvPr id="74" name="Google Shape;74;p10"/>
            <p:cNvSpPr/>
            <p:nvPr/>
          </p:nvSpPr>
          <p:spPr>
            <a:xfrm>
              <a:off x="7090494" y="2709836"/>
              <a:ext cx="1867200" cy="414300"/>
            </a:xfrm>
            <a:prstGeom prst="roundRect">
              <a:avLst>
                <a:gd fmla="val 16667" name="adj"/>
              </a:avLst>
            </a:prstGeom>
            <a:solidFill>
              <a:srgbClr val="DBDBD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200" u="none" cap="none" strike="noStrike">
                <a:solidFill>
                  <a:srgbClr val="A5A5A5"/>
                </a:solidFill>
                <a:latin typeface="Montserrat"/>
                <a:ea typeface="Montserrat"/>
                <a:cs typeface="Montserrat"/>
                <a:sym typeface="Montserrat"/>
              </a:endParaRPr>
            </a:p>
          </p:txBody>
        </p:sp>
      </p:grpSp>
      <p:sp>
        <p:nvSpPr>
          <p:cNvPr id="75" name="Google Shape;75;p10"/>
          <p:cNvSpPr/>
          <p:nvPr/>
        </p:nvSpPr>
        <p:spPr>
          <a:xfrm>
            <a:off x="153902" y="3526592"/>
            <a:ext cx="2082600" cy="445200"/>
          </a:xfrm>
          <a:prstGeom prst="roundRect">
            <a:avLst>
              <a:gd fmla="val 16667" name="adj"/>
            </a:avLst>
          </a:prstGeom>
          <a:solidFill>
            <a:srgbClr val="DBDBD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1" i="0" sz="1200" u="none" cap="none" strike="noStrike">
              <a:solidFill>
                <a:srgbClr val="292F33"/>
              </a:solidFill>
              <a:latin typeface="Montserrat"/>
              <a:ea typeface="Montserrat"/>
              <a:cs typeface="Montserrat"/>
              <a:sym typeface="Montserrat"/>
            </a:endParaRPr>
          </a:p>
        </p:txBody>
      </p:sp>
      <p:sp>
        <p:nvSpPr>
          <p:cNvPr id="76" name="Google Shape;76;p10"/>
          <p:cNvSpPr/>
          <p:nvPr/>
        </p:nvSpPr>
        <p:spPr>
          <a:xfrm>
            <a:off x="153900" y="4528362"/>
            <a:ext cx="2082600" cy="445200"/>
          </a:xfrm>
          <a:prstGeom prst="roundRect">
            <a:avLst>
              <a:gd fmla="val 16667" name="adj"/>
            </a:avLst>
          </a:prstGeom>
          <a:solidFill>
            <a:srgbClr val="DBDBD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a:p>
        </p:txBody>
      </p:sp>
      <p:sp>
        <p:nvSpPr>
          <p:cNvPr id="77" name="Google Shape;77;p10"/>
          <p:cNvSpPr/>
          <p:nvPr/>
        </p:nvSpPr>
        <p:spPr>
          <a:xfrm>
            <a:off x="153902" y="4027477"/>
            <a:ext cx="2082600" cy="445200"/>
          </a:xfrm>
          <a:prstGeom prst="roundRect">
            <a:avLst>
              <a:gd fmla="val 16667" name="adj"/>
            </a:avLst>
          </a:prstGeom>
          <a:solidFill>
            <a:srgbClr val="DBDBD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40" Type="http://schemas.openxmlformats.org/officeDocument/2006/relationships/slideLayout" Target="../slideLayouts/slideLayout51.xml"/><Relationship Id="rId42" Type="http://schemas.openxmlformats.org/officeDocument/2006/relationships/slideLayout" Target="../slideLayouts/slideLayout53.xml"/><Relationship Id="rId41" Type="http://schemas.openxmlformats.org/officeDocument/2006/relationships/slideLayout" Target="../slideLayouts/slideLayout52.xml"/><Relationship Id="rId44" Type="http://schemas.openxmlformats.org/officeDocument/2006/relationships/slideLayout" Target="../slideLayouts/slideLayout55.xml"/><Relationship Id="rId43" Type="http://schemas.openxmlformats.org/officeDocument/2006/relationships/slideLayout" Target="../slideLayouts/slideLayout54.xml"/><Relationship Id="rId46" Type="http://schemas.openxmlformats.org/officeDocument/2006/relationships/slideLayout" Target="../slideLayouts/slideLayout57.xml"/><Relationship Id="rId45" Type="http://schemas.openxmlformats.org/officeDocument/2006/relationships/slideLayout" Target="../slideLayouts/slideLayout56.xml"/><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48" Type="http://schemas.openxmlformats.org/officeDocument/2006/relationships/slideLayout" Target="../slideLayouts/slideLayout59.xml"/><Relationship Id="rId47" Type="http://schemas.openxmlformats.org/officeDocument/2006/relationships/slideLayout" Target="../slideLayouts/slideLayout58.xml"/><Relationship Id="rId49" Type="http://schemas.openxmlformats.org/officeDocument/2006/relationships/slideLayout" Target="../slideLayouts/slideLayout6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31" Type="http://schemas.openxmlformats.org/officeDocument/2006/relationships/slideLayout" Target="../slideLayouts/slideLayout42.xml"/><Relationship Id="rId30" Type="http://schemas.openxmlformats.org/officeDocument/2006/relationships/slideLayout" Target="../slideLayouts/slideLayout41.xml"/><Relationship Id="rId33" Type="http://schemas.openxmlformats.org/officeDocument/2006/relationships/slideLayout" Target="../slideLayouts/slideLayout44.xml"/><Relationship Id="rId32" Type="http://schemas.openxmlformats.org/officeDocument/2006/relationships/slideLayout" Target="../slideLayouts/slideLayout43.xml"/><Relationship Id="rId35" Type="http://schemas.openxmlformats.org/officeDocument/2006/relationships/slideLayout" Target="../slideLayouts/slideLayout46.xml"/><Relationship Id="rId34" Type="http://schemas.openxmlformats.org/officeDocument/2006/relationships/slideLayout" Target="../slideLayouts/slideLayout45.xml"/><Relationship Id="rId37" Type="http://schemas.openxmlformats.org/officeDocument/2006/relationships/slideLayout" Target="../slideLayouts/slideLayout48.xml"/><Relationship Id="rId36" Type="http://schemas.openxmlformats.org/officeDocument/2006/relationships/slideLayout" Target="../slideLayouts/slideLayout47.xml"/><Relationship Id="rId39" Type="http://schemas.openxmlformats.org/officeDocument/2006/relationships/slideLayout" Target="../slideLayouts/slideLayout50.xml"/><Relationship Id="rId38" Type="http://schemas.openxmlformats.org/officeDocument/2006/relationships/slideLayout" Target="../slideLayouts/slideLayout49.xml"/><Relationship Id="rId20" Type="http://schemas.openxmlformats.org/officeDocument/2006/relationships/slideLayout" Target="../slideLayouts/slideLayout31.xml"/><Relationship Id="rId22" Type="http://schemas.openxmlformats.org/officeDocument/2006/relationships/slideLayout" Target="../slideLayouts/slideLayout33.xml"/><Relationship Id="rId21" Type="http://schemas.openxmlformats.org/officeDocument/2006/relationships/slideLayout" Target="../slideLayouts/slideLayout32.xml"/><Relationship Id="rId24" Type="http://schemas.openxmlformats.org/officeDocument/2006/relationships/slideLayout" Target="../slideLayouts/slideLayout35.xml"/><Relationship Id="rId23" Type="http://schemas.openxmlformats.org/officeDocument/2006/relationships/slideLayout" Target="../slideLayouts/slideLayout34.xml"/><Relationship Id="rId26" Type="http://schemas.openxmlformats.org/officeDocument/2006/relationships/slideLayout" Target="../slideLayouts/slideLayout37.xml"/><Relationship Id="rId25" Type="http://schemas.openxmlformats.org/officeDocument/2006/relationships/slideLayout" Target="../slideLayouts/slideLayout36.xml"/><Relationship Id="rId28" Type="http://schemas.openxmlformats.org/officeDocument/2006/relationships/slideLayout" Target="../slideLayouts/slideLayout39.xml"/><Relationship Id="rId27" Type="http://schemas.openxmlformats.org/officeDocument/2006/relationships/slideLayout" Target="../slideLayouts/slideLayout38.xml"/><Relationship Id="rId29" Type="http://schemas.openxmlformats.org/officeDocument/2006/relationships/slideLayout" Target="../slideLayouts/slideLayout40.xml"/><Relationship Id="rId51" Type="http://schemas.openxmlformats.org/officeDocument/2006/relationships/slideLayout" Target="../slideLayouts/slideLayout62.xml"/><Relationship Id="rId50" Type="http://schemas.openxmlformats.org/officeDocument/2006/relationships/slideLayout" Target="../slideLayouts/slideLayout61.xml"/><Relationship Id="rId52" Type="http://schemas.openxmlformats.org/officeDocument/2006/relationships/theme" Target="../theme/theme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9" Type="http://schemas.openxmlformats.org/officeDocument/2006/relationships/slideLayout" Target="../slideLayouts/slideLayout30.xml"/><Relationship Id="rId18"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457200" y="205150"/>
            <a:ext cx="8229600" cy="985200"/>
          </a:xfrm>
          <a:prstGeom prst="rect">
            <a:avLst/>
          </a:prstGeom>
          <a:noFill/>
          <a:ln>
            <a:noFill/>
          </a:ln>
        </p:spPr>
        <p:txBody>
          <a:bodyPr anchorCtr="0" anchor="ctr" bIns="45700" lIns="0" spcFirstLastPara="1" rIns="0" wrap="square" tIns="45700">
            <a:noAutofit/>
          </a:bodyPr>
          <a:lstStyle>
            <a:lvl1pPr lvl="0" marR="0" rtl="0" algn="ctr">
              <a:lnSpc>
                <a:spcPct val="90000"/>
              </a:lnSpc>
              <a:spcBef>
                <a:spcPts val="0"/>
              </a:spcBef>
              <a:spcAft>
                <a:spcPts val="0"/>
              </a:spcAft>
              <a:buClr>
                <a:schemeClr val="dk1"/>
              </a:buClr>
              <a:buSzPts val="2400"/>
              <a:buFont typeface="Montserrat"/>
              <a:buNone/>
              <a:defRPr b="1" i="0" sz="2400" u="none" cap="none" strike="noStrike">
                <a:solidFill>
                  <a:schemeClr val="dk1"/>
                </a:solidFill>
                <a:latin typeface="Montserrat"/>
                <a:ea typeface="Montserrat"/>
                <a:cs typeface="Montserrat"/>
                <a:sym typeface="Montserrat"/>
              </a:defRPr>
            </a:lvl1pPr>
            <a:lvl2pPr lvl="1" marR="0" rtl="0" algn="l">
              <a:lnSpc>
                <a:spcPct val="100000"/>
              </a:lnSpc>
              <a:spcBef>
                <a:spcPts val="0"/>
              </a:spcBef>
              <a:spcAft>
                <a:spcPts val="0"/>
              </a:spcAft>
              <a:buClr>
                <a:srgbClr val="000000"/>
              </a:buClr>
              <a:buSzPts val="1400"/>
              <a:buFont typeface="Montserrat"/>
              <a:buNone/>
              <a:defRPr i="0" sz="1800" u="none" cap="none" strike="noStrike">
                <a:solidFill>
                  <a:srgbClr val="000000"/>
                </a:solidFill>
                <a:latin typeface="Montserrat"/>
                <a:ea typeface="Montserrat"/>
                <a:cs typeface="Montserrat"/>
                <a:sym typeface="Montserrat"/>
              </a:defRPr>
            </a:lvl2pPr>
            <a:lvl3pPr lvl="2" marR="0" rtl="0" algn="l">
              <a:lnSpc>
                <a:spcPct val="100000"/>
              </a:lnSpc>
              <a:spcBef>
                <a:spcPts val="0"/>
              </a:spcBef>
              <a:spcAft>
                <a:spcPts val="0"/>
              </a:spcAft>
              <a:buClr>
                <a:srgbClr val="000000"/>
              </a:buClr>
              <a:buSzPts val="1400"/>
              <a:buFont typeface="Montserrat"/>
              <a:buNone/>
              <a:defRPr i="0" sz="1800" u="none" cap="none" strike="noStrike">
                <a:solidFill>
                  <a:srgbClr val="000000"/>
                </a:solidFill>
                <a:latin typeface="Montserrat"/>
                <a:ea typeface="Montserrat"/>
                <a:cs typeface="Montserrat"/>
                <a:sym typeface="Montserrat"/>
              </a:defRPr>
            </a:lvl3pPr>
            <a:lvl4pPr lvl="3" marR="0" rtl="0" algn="l">
              <a:lnSpc>
                <a:spcPct val="100000"/>
              </a:lnSpc>
              <a:spcBef>
                <a:spcPts val="0"/>
              </a:spcBef>
              <a:spcAft>
                <a:spcPts val="0"/>
              </a:spcAft>
              <a:buClr>
                <a:srgbClr val="000000"/>
              </a:buClr>
              <a:buSzPts val="1400"/>
              <a:buFont typeface="Montserrat"/>
              <a:buNone/>
              <a:defRPr i="0" sz="1800" u="none" cap="none" strike="noStrike">
                <a:solidFill>
                  <a:srgbClr val="000000"/>
                </a:solidFill>
                <a:latin typeface="Montserrat"/>
                <a:ea typeface="Montserrat"/>
                <a:cs typeface="Montserrat"/>
                <a:sym typeface="Montserrat"/>
              </a:defRPr>
            </a:lvl4pPr>
            <a:lvl5pPr lvl="4" marR="0" rtl="0" algn="l">
              <a:lnSpc>
                <a:spcPct val="100000"/>
              </a:lnSpc>
              <a:spcBef>
                <a:spcPts val="0"/>
              </a:spcBef>
              <a:spcAft>
                <a:spcPts val="0"/>
              </a:spcAft>
              <a:buClr>
                <a:srgbClr val="000000"/>
              </a:buClr>
              <a:buSzPts val="1400"/>
              <a:buFont typeface="Montserrat"/>
              <a:buNone/>
              <a:defRPr i="0" sz="1800" u="none" cap="none" strike="noStrike">
                <a:solidFill>
                  <a:srgbClr val="000000"/>
                </a:solidFill>
                <a:latin typeface="Montserrat"/>
                <a:ea typeface="Montserrat"/>
                <a:cs typeface="Montserrat"/>
                <a:sym typeface="Montserrat"/>
              </a:defRPr>
            </a:lvl5pPr>
            <a:lvl6pPr lvl="5" marR="0" rtl="0" algn="l">
              <a:lnSpc>
                <a:spcPct val="100000"/>
              </a:lnSpc>
              <a:spcBef>
                <a:spcPts val="0"/>
              </a:spcBef>
              <a:spcAft>
                <a:spcPts val="0"/>
              </a:spcAft>
              <a:buClr>
                <a:srgbClr val="000000"/>
              </a:buClr>
              <a:buSzPts val="1400"/>
              <a:buFont typeface="Montserrat"/>
              <a:buNone/>
              <a:defRPr i="0" sz="1800" u="none" cap="none" strike="noStrike">
                <a:solidFill>
                  <a:srgbClr val="000000"/>
                </a:solidFill>
                <a:latin typeface="Montserrat"/>
                <a:ea typeface="Montserrat"/>
                <a:cs typeface="Montserrat"/>
                <a:sym typeface="Montserrat"/>
              </a:defRPr>
            </a:lvl6pPr>
            <a:lvl7pPr lvl="6" marR="0" rtl="0" algn="l">
              <a:lnSpc>
                <a:spcPct val="100000"/>
              </a:lnSpc>
              <a:spcBef>
                <a:spcPts val="0"/>
              </a:spcBef>
              <a:spcAft>
                <a:spcPts val="0"/>
              </a:spcAft>
              <a:buClr>
                <a:srgbClr val="000000"/>
              </a:buClr>
              <a:buSzPts val="1400"/>
              <a:buFont typeface="Montserrat"/>
              <a:buNone/>
              <a:defRPr i="0" sz="1800" u="none" cap="none" strike="noStrike">
                <a:solidFill>
                  <a:srgbClr val="000000"/>
                </a:solidFill>
                <a:latin typeface="Montserrat"/>
                <a:ea typeface="Montserrat"/>
                <a:cs typeface="Montserrat"/>
                <a:sym typeface="Montserrat"/>
              </a:defRPr>
            </a:lvl7pPr>
            <a:lvl8pPr lvl="7" marR="0" rtl="0" algn="l">
              <a:lnSpc>
                <a:spcPct val="100000"/>
              </a:lnSpc>
              <a:spcBef>
                <a:spcPts val="0"/>
              </a:spcBef>
              <a:spcAft>
                <a:spcPts val="0"/>
              </a:spcAft>
              <a:buClr>
                <a:srgbClr val="000000"/>
              </a:buClr>
              <a:buSzPts val="1400"/>
              <a:buFont typeface="Montserrat"/>
              <a:buNone/>
              <a:defRPr i="0" sz="1800" u="none" cap="none" strike="noStrike">
                <a:solidFill>
                  <a:srgbClr val="000000"/>
                </a:solidFill>
                <a:latin typeface="Montserrat"/>
                <a:ea typeface="Montserrat"/>
                <a:cs typeface="Montserrat"/>
                <a:sym typeface="Montserrat"/>
              </a:defRPr>
            </a:lvl8pPr>
            <a:lvl9pPr lvl="8" marR="0" rtl="0" algn="l">
              <a:lnSpc>
                <a:spcPct val="100000"/>
              </a:lnSpc>
              <a:spcBef>
                <a:spcPts val="0"/>
              </a:spcBef>
              <a:spcAft>
                <a:spcPts val="0"/>
              </a:spcAft>
              <a:buClr>
                <a:srgbClr val="000000"/>
              </a:buClr>
              <a:buSzPts val="1400"/>
              <a:buFont typeface="Montserrat"/>
              <a:buNone/>
              <a:defRPr i="0" sz="1800" u="none" cap="none" strike="noStrike">
                <a:solidFill>
                  <a:srgbClr val="000000"/>
                </a:solidFill>
                <a:latin typeface="Montserrat"/>
                <a:ea typeface="Montserrat"/>
                <a:cs typeface="Montserrat"/>
                <a:sym typeface="Montserrat"/>
              </a:defRPr>
            </a:lvl9pPr>
          </a:lstStyle>
          <a:p/>
        </p:txBody>
      </p:sp>
      <p:sp>
        <p:nvSpPr>
          <p:cNvPr id="11" name="Google Shape;11;p1"/>
          <p:cNvSpPr txBox="1"/>
          <p:nvPr>
            <p:ph idx="1" type="body"/>
          </p:nvPr>
        </p:nvSpPr>
        <p:spPr>
          <a:xfrm>
            <a:off x="457200" y="1378178"/>
            <a:ext cx="8229600" cy="3262200"/>
          </a:xfrm>
          <a:prstGeom prst="rect">
            <a:avLst/>
          </a:prstGeom>
          <a:noFill/>
          <a:ln>
            <a:noFill/>
          </a:ln>
        </p:spPr>
        <p:txBody>
          <a:bodyPr anchorCtr="0" anchor="t" bIns="45700" lIns="0" spcFirstLastPara="1" rIns="0" wrap="square" tIns="45700">
            <a:noAutofit/>
          </a:bodyPr>
          <a:lstStyle>
            <a:lvl1pPr indent="-342900" lvl="0" marL="457200" marR="0" rtl="0" algn="l">
              <a:lnSpc>
                <a:spcPct val="90000"/>
              </a:lnSpc>
              <a:spcBef>
                <a:spcPts val="1000"/>
              </a:spcBef>
              <a:spcAft>
                <a:spcPts val="0"/>
              </a:spcAft>
              <a:buClr>
                <a:schemeClr val="dk1"/>
              </a:buClr>
              <a:buSzPts val="1800"/>
              <a:buFont typeface="Montserrat"/>
              <a:buChar char="●"/>
              <a:defRPr i="0" sz="1800" u="none" cap="none" strike="noStrike">
                <a:solidFill>
                  <a:schemeClr val="dk1"/>
                </a:solidFill>
                <a:latin typeface="Montserrat"/>
                <a:ea typeface="Montserrat"/>
                <a:cs typeface="Montserrat"/>
                <a:sym typeface="Montserrat"/>
              </a:defRPr>
            </a:lvl1pPr>
            <a:lvl2pPr indent="-330200" lvl="1" marL="914400" marR="0" rtl="0" algn="l">
              <a:lnSpc>
                <a:spcPct val="90000"/>
              </a:lnSpc>
              <a:spcBef>
                <a:spcPts val="500"/>
              </a:spcBef>
              <a:spcAft>
                <a:spcPts val="0"/>
              </a:spcAft>
              <a:buClr>
                <a:schemeClr val="dk1"/>
              </a:buClr>
              <a:buSzPts val="1600"/>
              <a:buFont typeface="Montserrat"/>
              <a:buChar char="○"/>
              <a:defRPr i="0" sz="1600" u="none" cap="none" strike="noStrike">
                <a:solidFill>
                  <a:schemeClr val="dk1"/>
                </a:solidFill>
                <a:latin typeface="Montserrat"/>
                <a:ea typeface="Montserrat"/>
                <a:cs typeface="Montserrat"/>
                <a:sym typeface="Montserrat"/>
              </a:defRPr>
            </a:lvl2pPr>
            <a:lvl3pPr indent="-317500" lvl="2" marL="1371600" marR="0" rtl="0" algn="l">
              <a:lnSpc>
                <a:spcPct val="90000"/>
              </a:lnSpc>
              <a:spcBef>
                <a:spcPts val="500"/>
              </a:spcBef>
              <a:spcAft>
                <a:spcPts val="0"/>
              </a:spcAft>
              <a:buClr>
                <a:schemeClr val="dk1"/>
              </a:buClr>
              <a:buSzPts val="1400"/>
              <a:buFont typeface="Montserrat"/>
              <a:buChar char="■"/>
              <a:defRPr i="0" sz="1400" u="none" cap="none" strike="noStrike">
                <a:solidFill>
                  <a:schemeClr val="dk1"/>
                </a:solidFill>
                <a:latin typeface="Montserrat"/>
                <a:ea typeface="Montserrat"/>
                <a:cs typeface="Montserrat"/>
                <a:sym typeface="Montserrat"/>
              </a:defRPr>
            </a:lvl3pPr>
            <a:lvl4pPr indent="-304800" lvl="3" marL="1828800" marR="0" rtl="0" algn="l">
              <a:lnSpc>
                <a:spcPct val="90000"/>
              </a:lnSpc>
              <a:spcBef>
                <a:spcPts val="500"/>
              </a:spcBef>
              <a:spcAft>
                <a:spcPts val="0"/>
              </a:spcAft>
              <a:buClr>
                <a:schemeClr val="dk1"/>
              </a:buClr>
              <a:buSzPts val="1200"/>
              <a:buFont typeface="Montserrat"/>
              <a:buChar char="●"/>
              <a:defRPr i="0" sz="1200" u="none" cap="none" strike="noStrike">
                <a:solidFill>
                  <a:schemeClr val="dk1"/>
                </a:solidFill>
                <a:latin typeface="Montserrat"/>
                <a:ea typeface="Montserrat"/>
                <a:cs typeface="Montserrat"/>
                <a:sym typeface="Montserrat"/>
              </a:defRPr>
            </a:lvl4pPr>
            <a:lvl5pPr indent="-304800" lvl="4" marL="2286000" marR="0" rtl="0" algn="l">
              <a:lnSpc>
                <a:spcPct val="90000"/>
              </a:lnSpc>
              <a:spcBef>
                <a:spcPts val="500"/>
              </a:spcBef>
              <a:spcAft>
                <a:spcPts val="0"/>
              </a:spcAft>
              <a:buClr>
                <a:schemeClr val="dk1"/>
              </a:buClr>
              <a:buSzPts val="1200"/>
              <a:buFont typeface="Montserrat"/>
              <a:buChar char="○"/>
              <a:defRPr i="0" sz="1200" u="none" cap="none" strike="noStrike">
                <a:solidFill>
                  <a:schemeClr val="dk1"/>
                </a:solidFill>
                <a:latin typeface="Montserrat"/>
                <a:ea typeface="Montserrat"/>
                <a:cs typeface="Montserrat"/>
                <a:sym typeface="Montserrat"/>
              </a:defRPr>
            </a:lvl5pPr>
            <a:lvl6pPr indent="-342900" lvl="5" marL="2743200" marR="0" rtl="0" algn="l">
              <a:lnSpc>
                <a:spcPct val="90000"/>
              </a:lnSpc>
              <a:spcBef>
                <a:spcPts val="500"/>
              </a:spcBef>
              <a:spcAft>
                <a:spcPts val="0"/>
              </a:spcAft>
              <a:buClr>
                <a:schemeClr val="dk1"/>
              </a:buClr>
              <a:buSzPts val="1800"/>
              <a:buFont typeface="Montserrat"/>
              <a:buChar char="■"/>
              <a:defRPr i="0" sz="1800" u="none" cap="none" strike="noStrike">
                <a:solidFill>
                  <a:schemeClr val="dk1"/>
                </a:solidFill>
                <a:latin typeface="Montserrat"/>
                <a:ea typeface="Montserrat"/>
                <a:cs typeface="Montserrat"/>
                <a:sym typeface="Montserrat"/>
              </a:defRPr>
            </a:lvl6pPr>
            <a:lvl7pPr indent="-342900" lvl="6" marL="3200400" marR="0" rtl="0" algn="l">
              <a:lnSpc>
                <a:spcPct val="90000"/>
              </a:lnSpc>
              <a:spcBef>
                <a:spcPts val="500"/>
              </a:spcBef>
              <a:spcAft>
                <a:spcPts val="0"/>
              </a:spcAft>
              <a:buClr>
                <a:schemeClr val="dk1"/>
              </a:buClr>
              <a:buSzPts val="1800"/>
              <a:buFont typeface="Montserrat"/>
              <a:buChar char="●"/>
              <a:defRPr i="0" sz="1800" u="none" cap="none" strike="noStrike">
                <a:solidFill>
                  <a:schemeClr val="dk1"/>
                </a:solidFill>
                <a:latin typeface="Montserrat"/>
                <a:ea typeface="Montserrat"/>
                <a:cs typeface="Montserrat"/>
                <a:sym typeface="Montserrat"/>
              </a:defRPr>
            </a:lvl7pPr>
            <a:lvl8pPr indent="-342900" lvl="7" marL="3657600" marR="0" rtl="0" algn="l">
              <a:lnSpc>
                <a:spcPct val="90000"/>
              </a:lnSpc>
              <a:spcBef>
                <a:spcPts val="500"/>
              </a:spcBef>
              <a:spcAft>
                <a:spcPts val="0"/>
              </a:spcAft>
              <a:buClr>
                <a:schemeClr val="dk1"/>
              </a:buClr>
              <a:buSzPts val="1800"/>
              <a:buFont typeface="Montserrat"/>
              <a:buChar char="○"/>
              <a:defRPr i="0" sz="1800" u="none" cap="none" strike="noStrike">
                <a:solidFill>
                  <a:schemeClr val="dk1"/>
                </a:solidFill>
                <a:latin typeface="Montserrat"/>
                <a:ea typeface="Montserrat"/>
                <a:cs typeface="Montserrat"/>
                <a:sym typeface="Montserrat"/>
              </a:defRPr>
            </a:lvl8pPr>
            <a:lvl9pPr indent="-342900" lvl="8" marL="4114800" marR="0" rtl="0" algn="l">
              <a:lnSpc>
                <a:spcPct val="90000"/>
              </a:lnSpc>
              <a:spcBef>
                <a:spcPts val="500"/>
              </a:spcBef>
              <a:spcAft>
                <a:spcPts val="0"/>
              </a:spcAft>
              <a:buClr>
                <a:schemeClr val="dk1"/>
              </a:buClr>
              <a:buSzPts val="1800"/>
              <a:buFont typeface="Montserrat"/>
              <a:buChar char="■"/>
              <a:defRPr i="0" sz="1800" u="none" cap="none" strike="noStrike">
                <a:solidFill>
                  <a:schemeClr val="dk1"/>
                </a:solidFill>
                <a:latin typeface="Montserrat"/>
                <a:ea typeface="Montserrat"/>
                <a:cs typeface="Montserrat"/>
                <a:sym typeface="Montserrat"/>
              </a:defRPr>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1215">
          <p15:clr>
            <a:srgbClr val="F26B43"/>
          </p15:clr>
        </p15:guide>
        <p15:guide id="2" pos="2160">
          <p15:clr>
            <a:srgbClr val="F26B43"/>
          </p15:clr>
        </p15:guide>
        <p15:guide id="3" pos="216">
          <p15:clr>
            <a:srgbClr val="F26B43"/>
          </p15:clr>
        </p15:guide>
        <p15:guide id="4" pos="4104">
          <p15:clr>
            <a:srgbClr val="F26B43"/>
          </p15:clr>
        </p15:guide>
        <p15:guide id="5" orient="horz" pos="2205">
          <p15:clr>
            <a:srgbClr val="F26B43"/>
          </p15:clr>
        </p15:guide>
        <p15:guide id="6" orient="horz" pos="207">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88" name="Shape 88"/>
        <p:cNvGrpSpPr/>
        <p:nvPr/>
      </p:nvGrpSpPr>
      <p:grpSpPr>
        <a:xfrm>
          <a:off x="0" y="0"/>
          <a:ext cx="0" cy="0"/>
          <a:chOff x="0" y="0"/>
          <a:chExt cx="0" cy="0"/>
        </a:xfrm>
      </p:grpSpPr>
      <p:sp>
        <p:nvSpPr>
          <p:cNvPr id="89" name="Google Shape;89;p13"/>
          <p:cNvSpPr txBox="1"/>
          <p:nvPr>
            <p:ph type="title"/>
          </p:nvPr>
        </p:nvSpPr>
        <p:spPr>
          <a:xfrm>
            <a:off x="299677" y="205150"/>
            <a:ext cx="8556900" cy="932100"/>
          </a:xfrm>
          <a:prstGeom prst="rect">
            <a:avLst/>
          </a:prstGeom>
          <a:noFill/>
          <a:ln>
            <a:noFill/>
          </a:ln>
        </p:spPr>
        <p:txBody>
          <a:bodyPr anchorCtr="0" anchor="ctr" bIns="45700" lIns="0" spcFirstLastPara="1" rIns="0" wrap="square" tIns="45700">
            <a:noAutofit/>
          </a:bodyPr>
          <a:lstStyle>
            <a:lvl1pPr lvl="0" marR="0" rtl="0" algn="ctr">
              <a:lnSpc>
                <a:spcPct val="90000"/>
              </a:lnSpc>
              <a:spcBef>
                <a:spcPts val="0"/>
              </a:spcBef>
              <a:spcAft>
                <a:spcPts val="0"/>
              </a:spcAft>
              <a:buClr>
                <a:schemeClr val="dk1"/>
              </a:buClr>
              <a:buSzPts val="2400"/>
              <a:buFont typeface="Montserrat"/>
              <a:buNone/>
              <a:defRPr b="1" i="0" sz="2400" u="none" cap="none" strike="noStrike">
                <a:solidFill>
                  <a:schemeClr val="dk1"/>
                </a:solidFill>
                <a:latin typeface="Montserrat"/>
                <a:ea typeface="Montserrat"/>
                <a:cs typeface="Montserrat"/>
                <a:sym typeface="Montserrat"/>
              </a:defRPr>
            </a:lvl1pPr>
            <a:lvl2pPr lvl="1" marR="0" rtl="0" algn="l">
              <a:lnSpc>
                <a:spcPct val="100000"/>
              </a:lnSpc>
              <a:spcBef>
                <a:spcPts val="0"/>
              </a:spcBef>
              <a:spcAft>
                <a:spcPts val="0"/>
              </a:spcAft>
              <a:buClr>
                <a:srgbClr val="000000"/>
              </a:buClr>
              <a:buSzPts val="1400"/>
              <a:buFont typeface="Montserrat"/>
              <a:buNone/>
              <a:defRPr b="0" i="0" sz="1800" u="none" cap="none" strike="noStrike">
                <a:solidFill>
                  <a:srgbClr val="000000"/>
                </a:solidFill>
                <a:latin typeface="Montserrat"/>
                <a:ea typeface="Montserrat"/>
                <a:cs typeface="Montserrat"/>
                <a:sym typeface="Montserrat"/>
              </a:defRPr>
            </a:lvl2pPr>
            <a:lvl3pPr lvl="2" marR="0" rtl="0" algn="l">
              <a:lnSpc>
                <a:spcPct val="100000"/>
              </a:lnSpc>
              <a:spcBef>
                <a:spcPts val="0"/>
              </a:spcBef>
              <a:spcAft>
                <a:spcPts val="0"/>
              </a:spcAft>
              <a:buClr>
                <a:srgbClr val="000000"/>
              </a:buClr>
              <a:buSzPts val="1400"/>
              <a:buFont typeface="Montserrat"/>
              <a:buNone/>
              <a:defRPr b="0" i="0" sz="1800" u="none" cap="none" strike="noStrike">
                <a:solidFill>
                  <a:srgbClr val="000000"/>
                </a:solidFill>
                <a:latin typeface="Montserrat"/>
                <a:ea typeface="Montserrat"/>
                <a:cs typeface="Montserrat"/>
                <a:sym typeface="Montserrat"/>
              </a:defRPr>
            </a:lvl3pPr>
            <a:lvl4pPr lvl="3" marR="0" rtl="0" algn="l">
              <a:lnSpc>
                <a:spcPct val="100000"/>
              </a:lnSpc>
              <a:spcBef>
                <a:spcPts val="0"/>
              </a:spcBef>
              <a:spcAft>
                <a:spcPts val="0"/>
              </a:spcAft>
              <a:buClr>
                <a:srgbClr val="000000"/>
              </a:buClr>
              <a:buSzPts val="1400"/>
              <a:buFont typeface="Montserrat"/>
              <a:buNone/>
              <a:defRPr b="0" i="0" sz="1800" u="none" cap="none" strike="noStrike">
                <a:solidFill>
                  <a:srgbClr val="000000"/>
                </a:solidFill>
                <a:latin typeface="Montserrat"/>
                <a:ea typeface="Montserrat"/>
                <a:cs typeface="Montserrat"/>
                <a:sym typeface="Montserrat"/>
              </a:defRPr>
            </a:lvl4pPr>
            <a:lvl5pPr lvl="4" marR="0" rtl="0" algn="l">
              <a:lnSpc>
                <a:spcPct val="100000"/>
              </a:lnSpc>
              <a:spcBef>
                <a:spcPts val="0"/>
              </a:spcBef>
              <a:spcAft>
                <a:spcPts val="0"/>
              </a:spcAft>
              <a:buClr>
                <a:srgbClr val="000000"/>
              </a:buClr>
              <a:buSzPts val="1400"/>
              <a:buFont typeface="Montserrat"/>
              <a:buNone/>
              <a:defRPr b="0" i="0" sz="1800" u="none" cap="none" strike="noStrike">
                <a:solidFill>
                  <a:srgbClr val="000000"/>
                </a:solidFill>
                <a:latin typeface="Montserrat"/>
                <a:ea typeface="Montserrat"/>
                <a:cs typeface="Montserrat"/>
                <a:sym typeface="Montserrat"/>
              </a:defRPr>
            </a:lvl5pPr>
            <a:lvl6pPr lvl="5" marR="0" rtl="0" algn="l">
              <a:lnSpc>
                <a:spcPct val="100000"/>
              </a:lnSpc>
              <a:spcBef>
                <a:spcPts val="0"/>
              </a:spcBef>
              <a:spcAft>
                <a:spcPts val="0"/>
              </a:spcAft>
              <a:buClr>
                <a:srgbClr val="000000"/>
              </a:buClr>
              <a:buSzPts val="1400"/>
              <a:buFont typeface="Montserrat"/>
              <a:buNone/>
              <a:defRPr b="0" i="0" sz="1800" u="none" cap="none" strike="noStrike">
                <a:solidFill>
                  <a:srgbClr val="000000"/>
                </a:solidFill>
                <a:latin typeface="Montserrat"/>
                <a:ea typeface="Montserrat"/>
                <a:cs typeface="Montserrat"/>
                <a:sym typeface="Montserrat"/>
              </a:defRPr>
            </a:lvl6pPr>
            <a:lvl7pPr lvl="6" marR="0" rtl="0" algn="l">
              <a:lnSpc>
                <a:spcPct val="100000"/>
              </a:lnSpc>
              <a:spcBef>
                <a:spcPts val="0"/>
              </a:spcBef>
              <a:spcAft>
                <a:spcPts val="0"/>
              </a:spcAft>
              <a:buClr>
                <a:srgbClr val="000000"/>
              </a:buClr>
              <a:buSzPts val="1400"/>
              <a:buFont typeface="Montserrat"/>
              <a:buNone/>
              <a:defRPr b="0" i="0" sz="1800" u="none" cap="none" strike="noStrike">
                <a:solidFill>
                  <a:srgbClr val="000000"/>
                </a:solidFill>
                <a:latin typeface="Montserrat"/>
                <a:ea typeface="Montserrat"/>
                <a:cs typeface="Montserrat"/>
                <a:sym typeface="Montserrat"/>
              </a:defRPr>
            </a:lvl7pPr>
            <a:lvl8pPr lvl="7" marR="0" rtl="0" algn="l">
              <a:lnSpc>
                <a:spcPct val="100000"/>
              </a:lnSpc>
              <a:spcBef>
                <a:spcPts val="0"/>
              </a:spcBef>
              <a:spcAft>
                <a:spcPts val="0"/>
              </a:spcAft>
              <a:buClr>
                <a:srgbClr val="000000"/>
              </a:buClr>
              <a:buSzPts val="1400"/>
              <a:buFont typeface="Montserrat"/>
              <a:buNone/>
              <a:defRPr b="0" i="0" sz="1800" u="none" cap="none" strike="noStrike">
                <a:solidFill>
                  <a:srgbClr val="000000"/>
                </a:solidFill>
                <a:latin typeface="Montserrat"/>
                <a:ea typeface="Montserrat"/>
                <a:cs typeface="Montserrat"/>
                <a:sym typeface="Montserrat"/>
              </a:defRPr>
            </a:lvl8pPr>
            <a:lvl9pPr lvl="8" marR="0" rtl="0" algn="l">
              <a:lnSpc>
                <a:spcPct val="100000"/>
              </a:lnSpc>
              <a:spcBef>
                <a:spcPts val="0"/>
              </a:spcBef>
              <a:spcAft>
                <a:spcPts val="0"/>
              </a:spcAft>
              <a:buClr>
                <a:srgbClr val="000000"/>
              </a:buClr>
              <a:buSzPts val="1400"/>
              <a:buFont typeface="Montserrat"/>
              <a:buNone/>
              <a:defRPr b="0" i="0" sz="1800" u="none" cap="none" strike="noStrike">
                <a:solidFill>
                  <a:srgbClr val="000000"/>
                </a:solidFill>
                <a:latin typeface="Montserrat"/>
                <a:ea typeface="Montserrat"/>
                <a:cs typeface="Montserrat"/>
                <a:sym typeface="Montserrat"/>
              </a:defRPr>
            </a:lvl9pPr>
          </a:lstStyle>
          <a:p/>
        </p:txBody>
      </p:sp>
      <p:sp>
        <p:nvSpPr>
          <p:cNvPr id="90" name="Google Shape;90;p13"/>
          <p:cNvSpPr txBox="1"/>
          <p:nvPr>
            <p:ph idx="1" type="body"/>
          </p:nvPr>
        </p:nvSpPr>
        <p:spPr>
          <a:xfrm>
            <a:off x="287337" y="1190350"/>
            <a:ext cx="8569200" cy="34125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00000"/>
              </a:lnSpc>
              <a:spcBef>
                <a:spcPts val="0"/>
              </a:spcBef>
              <a:spcAft>
                <a:spcPts val="0"/>
              </a:spcAft>
              <a:buClr>
                <a:srgbClr val="000000"/>
              </a:buClr>
              <a:buSzPts val="1800"/>
              <a:buFont typeface="Montserrat"/>
              <a:buChar char="●"/>
              <a:defRPr b="0" i="0" sz="1800" u="none" cap="none" strike="noStrike">
                <a:solidFill>
                  <a:srgbClr val="000000"/>
                </a:solidFill>
                <a:latin typeface="Montserrat"/>
                <a:ea typeface="Montserrat"/>
                <a:cs typeface="Montserrat"/>
                <a:sym typeface="Montserrat"/>
              </a:defRPr>
            </a:lvl1pPr>
            <a:lvl2pPr indent="-330200" lvl="1" marL="914400" marR="0" rtl="0" algn="l">
              <a:lnSpc>
                <a:spcPct val="100000"/>
              </a:lnSpc>
              <a:spcBef>
                <a:spcPts val="0"/>
              </a:spcBef>
              <a:spcAft>
                <a:spcPts val="0"/>
              </a:spcAft>
              <a:buClr>
                <a:srgbClr val="000000"/>
              </a:buClr>
              <a:buSzPts val="1600"/>
              <a:buFont typeface="Montserrat"/>
              <a:buChar char="○"/>
              <a:defRPr b="0" i="0" sz="1600" u="none" cap="none" strike="noStrike">
                <a:solidFill>
                  <a:srgbClr val="000000"/>
                </a:solidFill>
                <a:latin typeface="Montserrat"/>
                <a:ea typeface="Montserrat"/>
                <a:cs typeface="Montserrat"/>
                <a:sym typeface="Montserrat"/>
              </a:defRPr>
            </a:lvl2pPr>
            <a:lvl3pPr indent="-330200" lvl="2" marL="1371600" marR="0" rtl="0" algn="l">
              <a:lnSpc>
                <a:spcPct val="100000"/>
              </a:lnSpc>
              <a:spcBef>
                <a:spcPts val="0"/>
              </a:spcBef>
              <a:spcAft>
                <a:spcPts val="0"/>
              </a:spcAft>
              <a:buClr>
                <a:srgbClr val="000000"/>
              </a:buClr>
              <a:buSzPts val="1600"/>
              <a:buFont typeface="Montserrat"/>
              <a:buChar char="■"/>
              <a:defRPr b="0" i="0" sz="1600" u="none" cap="none" strike="noStrike">
                <a:solidFill>
                  <a:srgbClr val="000000"/>
                </a:solidFill>
                <a:latin typeface="Montserrat"/>
                <a:ea typeface="Montserrat"/>
                <a:cs typeface="Montserrat"/>
                <a:sym typeface="Montserrat"/>
              </a:defRPr>
            </a:lvl3pPr>
            <a:lvl4pPr indent="-330200" lvl="3" marL="1828800" marR="0" rtl="0" algn="l">
              <a:lnSpc>
                <a:spcPct val="100000"/>
              </a:lnSpc>
              <a:spcBef>
                <a:spcPts val="0"/>
              </a:spcBef>
              <a:spcAft>
                <a:spcPts val="0"/>
              </a:spcAft>
              <a:buClr>
                <a:srgbClr val="000000"/>
              </a:buClr>
              <a:buSzPts val="1600"/>
              <a:buFont typeface="Montserrat"/>
              <a:buChar char="●"/>
              <a:defRPr b="0" i="0" sz="1600" u="none" cap="none" strike="noStrike">
                <a:solidFill>
                  <a:srgbClr val="000000"/>
                </a:solidFill>
                <a:latin typeface="Montserrat"/>
                <a:ea typeface="Montserrat"/>
                <a:cs typeface="Montserrat"/>
                <a:sym typeface="Montserrat"/>
              </a:defRPr>
            </a:lvl4pPr>
            <a:lvl5pPr indent="-330200" lvl="4" marL="2286000" marR="0" rtl="0" algn="l">
              <a:lnSpc>
                <a:spcPct val="100000"/>
              </a:lnSpc>
              <a:spcBef>
                <a:spcPts val="0"/>
              </a:spcBef>
              <a:spcAft>
                <a:spcPts val="0"/>
              </a:spcAft>
              <a:buClr>
                <a:srgbClr val="000000"/>
              </a:buClr>
              <a:buSzPts val="1600"/>
              <a:buFont typeface="Montserrat"/>
              <a:buChar char="○"/>
              <a:defRPr b="0" i="0" sz="1600" u="none" cap="none" strike="noStrike">
                <a:solidFill>
                  <a:srgbClr val="000000"/>
                </a:solidFill>
                <a:latin typeface="Montserrat"/>
                <a:ea typeface="Montserrat"/>
                <a:cs typeface="Montserrat"/>
                <a:sym typeface="Montserrat"/>
              </a:defRPr>
            </a:lvl5pPr>
            <a:lvl6pPr indent="-330200" lvl="5" marL="2743200" marR="0" rtl="0" algn="l">
              <a:lnSpc>
                <a:spcPct val="100000"/>
              </a:lnSpc>
              <a:spcBef>
                <a:spcPts val="0"/>
              </a:spcBef>
              <a:spcAft>
                <a:spcPts val="0"/>
              </a:spcAft>
              <a:buClr>
                <a:srgbClr val="000000"/>
              </a:buClr>
              <a:buSzPts val="1600"/>
              <a:buFont typeface="Montserrat"/>
              <a:buChar char="■"/>
              <a:defRPr b="0" i="0" sz="1600" u="none" cap="none" strike="noStrike">
                <a:solidFill>
                  <a:srgbClr val="000000"/>
                </a:solidFill>
                <a:latin typeface="Montserrat"/>
                <a:ea typeface="Montserrat"/>
                <a:cs typeface="Montserrat"/>
                <a:sym typeface="Montserrat"/>
              </a:defRPr>
            </a:lvl6pPr>
            <a:lvl7pPr indent="-330200" lvl="6" marL="3200400" marR="0" rtl="0" algn="l">
              <a:lnSpc>
                <a:spcPct val="100000"/>
              </a:lnSpc>
              <a:spcBef>
                <a:spcPts val="0"/>
              </a:spcBef>
              <a:spcAft>
                <a:spcPts val="0"/>
              </a:spcAft>
              <a:buClr>
                <a:srgbClr val="000000"/>
              </a:buClr>
              <a:buSzPts val="1600"/>
              <a:buFont typeface="Montserrat"/>
              <a:buChar char="●"/>
              <a:defRPr b="0" i="0" sz="1600" u="none" cap="none" strike="noStrike">
                <a:solidFill>
                  <a:srgbClr val="000000"/>
                </a:solidFill>
                <a:latin typeface="Montserrat"/>
                <a:ea typeface="Montserrat"/>
                <a:cs typeface="Montserrat"/>
                <a:sym typeface="Montserrat"/>
              </a:defRPr>
            </a:lvl7pPr>
            <a:lvl8pPr indent="-330200" lvl="7" marL="3657600" marR="0" rtl="0" algn="l">
              <a:lnSpc>
                <a:spcPct val="100000"/>
              </a:lnSpc>
              <a:spcBef>
                <a:spcPts val="0"/>
              </a:spcBef>
              <a:spcAft>
                <a:spcPts val="0"/>
              </a:spcAft>
              <a:buClr>
                <a:srgbClr val="000000"/>
              </a:buClr>
              <a:buSzPts val="1600"/>
              <a:buFont typeface="Montserrat"/>
              <a:buChar char="○"/>
              <a:defRPr b="0" i="0" sz="1600" u="none" cap="none" strike="noStrike">
                <a:solidFill>
                  <a:srgbClr val="000000"/>
                </a:solidFill>
                <a:latin typeface="Montserrat"/>
                <a:ea typeface="Montserrat"/>
                <a:cs typeface="Montserrat"/>
                <a:sym typeface="Montserrat"/>
              </a:defRPr>
            </a:lvl8pPr>
            <a:lvl9pPr indent="-330200" lvl="8" marL="4114800" marR="0" rtl="0" algn="l">
              <a:lnSpc>
                <a:spcPct val="100000"/>
              </a:lnSpc>
              <a:spcBef>
                <a:spcPts val="0"/>
              </a:spcBef>
              <a:spcAft>
                <a:spcPts val="0"/>
              </a:spcAft>
              <a:buClr>
                <a:srgbClr val="000000"/>
              </a:buClr>
              <a:buSzPts val="1600"/>
              <a:buFont typeface="Montserrat"/>
              <a:buChar char="■"/>
              <a:defRPr b="0" i="0" sz="1600" u="none" cap="none" strike="noStrike">
                <a:solidFill>
                  <a:srgbClr val="000000"/>
                </a:solidFill>
                <a:latin typeface="Montserrat"/>
                <a:ea typeface="Montserrat"/>
                <a:cs typeface="Montserrat"/>
                <a:sym typeface="Montserrat"/>
              </a:defRPr>
            </a:lvl9pPr>
          </a:lstStyle>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 id="2147483672" r:id="rId14"/>
    <p:sldLayoutId id="2147483673" r:id="rId15"/>
    <p:sldLayoutId id="2147483674" r:id="rId16"/>
    <p:sldLayoutId id="2147483675" r:id="rId17"/>
    <p:sldLayoutId id="2147483676" r:id="rId18"/>
    <p:sldLayoutId id="2147483677" r:id="rId19"/>
    <p:sldLayoutId id="2147483678" r:id="rId20"/>
    <p:sldLayoutId id="2147483679" r:id="rId21"/>
    <p:sldLayoutId id="2147483680" r:id="rId22"/>
    <p:sldLayoutId id="2147483681" r:id="rId23"/>
    <p:sldLayoutId id="2147483682" r:id="rId24"/>
    <p:sldLayoutId id="2147483683" r:id="rId25"/>
    <p:sldLayoutId id="2147483684" r:id="rId26"/>
    <p:sldLayoutId id="2147483685" r:id="rId27"/>
    <p:sldLayoutId id="2147483686" r:id="rId28"/>
    <p:sldLayoutId id="2147483687" r:id="rId29"/>
    <p:sldLayoutId id="2147483688" r:id="rId30"/>
    <p:sldLayoutId id="2147483689" r:id="rId31"/>
    <p:sldLayoutId id="2147483690" r:id="rId32"/>
    <p:sldLayoutId id="2147483691" r:id="rId33"/>
    <p:sldLayoutId id="2147483692" r:id="rId34"/>
    <p:sldLayoutId id="2147483693" r:id="rId35"/>
    <p:sldLayoutId id="2147483694" r:id="rId36"/>
    <p:sldLayoutId id="2147483695" r:id="rId37"/>
    <p:sldLayoutId id="2147483696" r:id="rId38"/>
    <p:sldLayoutId id="2147483697" r:id="rId39"/>
    <p:sldLayoutId id="2147483698" r:id="rId40"/>
    <p:sldLayoutId id="2147483699" r:id="rId41"/>
    <p:sldLayoutId id="2147483700" r:id="rId42"/>
    <p:sldLayoutId id="2147483701" r:id="rId43"/>
    <p:sldLayoutId id="2147483702" r:id="rId44"/>
    <p:sldLayoutId id="2147483703" r:id="rId45"/>
    <p:sldLayoutId id="2147483704" r:id="rId46"/>
    <p:sldLayoutId id="2147483705" r:id="rId47"/>
    <p:sldLayoutId id="2147483706" r:id="rId48"/>
    <p:sldLayoutId id="2147483707" r:id="rId49"/>
    <p:sldLayoutId id="2147483708" r:id="rId50"/>
    <p:sldLayoutId id="2147483709" r:id="rId5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extLst>
    <p:ext uri="{27BBF7A9-308A-43DC-89C8-2F10F3537804}">
      <p15:sldGuideLst>
        <p15:guide id="1" orient="horz" pos="191">
          <p15:clr>
            <a:srgbClr val="F26B43"/>
          </p15:clr>
        </p15:guide>
        <p15:guide id="2" pos="181">
          <p15:clr>
            <a:srgbClr val="F26B43"/>
          </p15:clr>
        </p15:guide>
        <p15:guide id="3" pos="5579">
          <p15:clr>
            <a:srgbClr val="F26B43"/>
          </p15:clr>
        </p15:guide>
        <p15:guide id="4" orient="horz" pos="3049">
          <p15:clr>
            <a:srgbClr val="F26B43"/>
          </p15:clr>
        </p15:guide>
        <p15:guide id="5" pos="2880">
          <p15:clr>
            <a:srgbClr val="F26B43"/>
          </p15:clr>
        </p15:guide>
        <p15:guide id="6" orient="horz" pos="162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2.xml"/><Relationship Id="rId2" Type="http://schemas.openxmlformats.org/officeDocument/2006/relationships/notesSlide" Target="../notesSlides/notesSlide10.xml"/><Relationship Id="rId3" Type="http://schemas.openxmlformats.org/officeDocument/2006/relationships/image" Target="../media/image73.jpg"/><Relationship Id="rId4" Type="http://schemas.openxmlformats.org/officeDocument/2006/relationships/image" Target="../media/image65.png"/><Relationship Id="rId5" Type="http://schemas.openxmlformats.org/officeDocument/2006/relationships/image" Target="../media/image69.png"/><Relationship Id="rId6" Type="http://schemas.openxmlformats.org/officeDocument/2006/relationships/hyperlink" Target="mailto:lola.caillaud@cosmotech.com"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1.xml"/><Relationship Id="rId3" Type="http://schemas.openxmlformats.org/officeDocument/2006/relationships/image" Target="../media/image70.png"/><Relationship Id="rId4" Type="http://schemas.openxmlformats.org/officeDocument/2006/relationships/image" Target="../media/image72.png"/><Relationship Id="rId5" Type="http://schemas.openxmlformats.org/officeDocument/2006/relationships/image" Target="../media/image7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0.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2.xml"/><Relationship Id="rId2" Type="http://schemas.openxmlformats.org/officeDocument/2006/relationships/notesSlide" Target="../notesSlides/notesSlide4.xml"/><Relationship Id="rId3" Type="http://schemas.openxmlformats.org/officeDocument/2006/relationships/image" Target="../media/image63.jpg"/><Relationship Id="rId4" Type="http://schemas.openxmlformats.org/officeDocument/2006/relationships/image" Target="../media/image45.png"/><Relationship Id="rId5" Type="http://schemas.openxmlformats.org/officeDocument/2006/relationships/image" Target="../media/image4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1.xml"/><Relationship Id="rId2" Type="http://schemas.openxmlformats.org/officeDocument/2006/relationships/notesSlide" Target="../notesSlides/notesSlide5.xml"/><Relationship Id="rId3" Type="http://schemas.openxmlformats.org/officeDocument/2006/relationships/image" Target="../media/image39.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6.xml"/><Relationship Id="rId3" Type="http://schemas.openxmlformats.org/officeDocument/2006/relationships/image" Target="../media/image42.jpg"/><Relationship Id="rId4" Type="http://schemas.openxmlformats.org/officeDocument/2006/relationships/image" Target="../media/image49.png"/><Relationship Id="rId9" Type="http://schemas.openxmlformats.org/officeDocument/2006/relationships/image" Target="../media/image54.png"/><Relationship Id="rId5" Type="http://schemas.openxmlformats.org/officeDocument/2006/relationships/image" Target="../media/image46.jpg"/><Relationship Id="rId6" Type="http://schemas.openxmlformats.org/officeDocument/2006/relationships/image" Target="../media/image47.png"/><Relationship Id="rId7" Type="http://schemas.openxmlformats.org/officeDocument/2006/relationships/image" Target="../media/image48.jpg"/><Relationship Id="rId8" Type="http://schemas.openxmlformats.org/officeDocument/2006/relationships/image" Target="../media/image51.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9.xml"/><Relationship Id="rId2" Type="http://schemas.openxmlformats.org/officeDocument/2006/relationships/notesSlide" Target="../notesSlides/notesSlide7.xml"/><Relationship Id="rId3" Type="http://schemas.openxmlformats.org/officeDocument/2006/relationships/image" Target="../media/image5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4.xml"/><Relationship Id="rId2" Type="http://schemas.openxmlformats.org/officeDocument/2006/relationships/notesSlide" Target="../notesSlides/notesSlide8.xml"/><Relationship Id="rId3" Type="http://schemas.openxmlformats.org/officeDocument/2006/relationships/image" Target="../media/image52.png"/><Relationship Id="rId4" Type="http://schemas.openxmlformats.org/officeDocument/2006/relationships/image" Target="../media/image56.png"/><Relationship Id="rId5" Type="http://schemas.openxmlformats.org/officeDocument/2006/relationships/image" Target="../media/image55.png"/><Relationship Id="rId6" Type="http://schemas.openxmlformats.org/officeDocument/2006/relationships/image" Target="../media/image53.png"/><Relationship Id="rId7" Type="http://schemas.openxmlformats.org/officeDocument/2006/relationships/image" Target="../media/image5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3.xml"/><Relationship Id="rId2" Type="http://schemas.openxmlformats.org/officeDocument/2006/relationships/notesSlide" Target="../notesSlides/notesSlide9.xml"/><Relationship Id="rId3" Type="http://schemas.openxmlformats.org/officeDocument/2006/relationships/image" Target="../media/image57.png"/><Relationship Id="rId4" Type="http://schemas.openxmlformats.org/officeDocument/2006/relationships/image" Target="../media/image61.png"/><Relationship Id="rId9" Type="http://schemas.openxmlformats.org/officeDocument/2006/relationships/image" Target="../media/image66.png"/><Relationship Id="rId5" Type="http://schemas.openxmlformats.org/officeDocument/2006/relationships/image" Target="../media/image58.png"/><Relationship Id="rId6" Type="http://schemas.openxmlformats.org/officeDocument/2006/relationships/image" Target="../media/image60.png"/><Relationship Id="rId7" Type="http://schemas.openxmlformats.org/officeDocument/2006/relationships/image" Target="../media/image62.png"/><Relationship Id="rId8" Type="http://schemas.openxmlformats.org/officeDocument/2006/relationships/image" Target="../media/image68.png"/><Relationship Id="rId10" Type="http://schemas.openxmlformats.org/officeDocument/2006/relationships/image" Target="../media/image6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4" name="Shape 424"/>
        <p:cNvGrpSpPr/>
        <p:nvPr/>
      </p:nvGrpSpPr>
      <p:grpSpPr>
        <a:xfrm>
          <a:off x="0" y="0"/>
          <a:ext cx="0" cy="0"/>
          <a:chOff x="0" y="0"/>
          <a:chExt cx="0" cy="0"/>
        </a:xfrm>
      </p:grpSpPr>
      <p:sp>
        <p:nvSpPr>
          <p:cNvPr id="425" name="Google Shape;425;p65"/>
          <p:cNvSpPr txBox="1"/>
          <p:nvPr>
            <p:ph type="title"/>
          </p:nvPr>
        </p:nvSpPr>
        <p:spPr>
          <a:xfrm>
            <a:off x="1075765" y="3088982"/>
            <a:ext cx="7230600" cy="876000"/>
          </a:xfrm>
          <a:prstGeom prst="rect">
            <a:avLst/>
          </a:prstGeom>
          <a:noFill/>
          <a:ln>
            <a:noFill/>
          </a:ln>
        </p:spPr>
        <p:txBody>
          <a:bodyPr anchorCtr="0" anchor="b" bIns="45700" lIns="0" spcFirstLastPara="1" rIns="0" wrap="square" tIns="45700">
            <a:noAutofit/>
          </a:bodyPr>
          <a:lstStyle/>
          <a:p>
            <a:pPr indent="0" lvl="0" marL="0" rtl="0" algn="r">
              <a:lnSpc>
                <a:spcPct val="90000"/>
              </a:lnSpc>
              <a:spcBef>
                <a:spcPts val="0"/>
              </a:spcBef>
              <a:spcAft>
                <a:spcPts val="0"/>
              </a:spcAft>
              <a:buSzPts val="2400"/>
              <a:buNone/>
            </a:pPr>
            <a:r>
              <a:rPr lang="en-US" sz="2400"/>
              <a:t>360° Simulation Digital Twins </a:t>
            </a:r>
            <a:br>
              <a:rPr lang="en-US" sz="2400"/>
            </a:br>
            <a:r>
              <a:rPr lang="en-US" sz="2400"/>
              <a:t>for the Supply Chain</a:t>
            </a:r>
            <a:endParaRPr sz="2400"/>
          </a:p>
        </p:txBody>
      </p:sp>
      <p:sp>
        <p:nvSpPr>
          <p:cNvPr id="426" name="Google Shape;426;p65"/>
          <p:cNvSpPr txBox="1"/>
          <p:nvPr>
            <p:ph idx="1" type="subTitle"/>
          </p:nvPr>
        </p:nvSpPr>
        <p:spPr>
          <a:xfrm>
            <a:off x="1081150" y="3983594"/>
            <a:ext cx="7219800" cy="619200"/>
          </a:xfrm>
          <a:prstGeom prst="rect">
            <a:avLst/>
          </a:prstGeom>
          <a:noFill/>
          <a:ln>
            <a:noFill/>
          </a:ln>
        </p:spPr>
        <p:txBody>
          <a:bodyPr anchorCtr="0" anchor="t" bIns="91425" lIns="91425" spcFirstLastPara="1" rIns="0" wrap="square" tIns="91425">
            <a:noAutofit/>
          </a:bodyPr>
          <a:lstStyle/>
          <a:p>
            <a:pPr indent="-342900" lvl="0" marL="457200" rtl="0" algn="r">
              <a:lnSpc>
                <a:spcPct val="100000"/>
              </a:lnSpc>
              <a:spcBef>
                <a:spcPts val="0"/>
              </a:spcBef>
              <a:spcAft>
                <a:spcPts val="0"/>
              </a:spcAft>
              <a:buSzPts val="1800"/>
              <a:buNone/>
            </a:pPr>
            <a:r>
              <a:rPr b="1" lang="en-US" sz="1400"/>
              <a:t>Romain Ropitault</a:t>
            </a:r>
            <a:r>
              <a:rPr b="1" lang="en-US" sz="1400"/>
              <a:t>, Senior Product Manager</a:t>
            </a:r>
            <a:endParaRPr b="1" sz="1400"/>
          </a:p>
          <a:p>
            <a:pPr indent="-342900" lvl="0" marL="457200" rtl="0" algn="r">
              <a:lnSpc>
                <a:spcPct val="100000"/>
              </a:lnSpc>
              <a:spcBef>
                <a:spcPts val="0"/>
              </a:spcBef>
              <a:spcAft>
                <a:spcPts val="0"/>
              </a:spcAft>
              <a:buSzPts val="1800"/>
              <a:buNone/>
            </a:pPr>
            <a:r>
              <a:t/>
            </a:r>
            <a:endParaRPr b="1" sz="1400"/>
          </a:p>
        </p:txBody>
      </p:sp>
      <p:sp>
        <p:nvSpPr>
          <p:cNvPr id="427" name="Google Shape;427;p65"/>
          <p:cNvSpPr txBox="1"/>
          <p:nvPr>
            <p:ph idx="2" type="body"/>
          </p:nvPr>
        </p:nvSpPr>
        <p:spPr>
          <a:xfrm>
            <a:off x="322009" y="4618531"/>
            <a:ext cx="7984500" cy="337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dk1"/>
        </a:solidFill>
      </p:bgPr>
    </p:bg>
    <p:spTree>
      <p:nvGrpSpPr>
        <p:cNvPr id="585" name="Shape 585"/>
        <p:cNvGrpSpPr/>
        <p:nvPr/>
      </p:nvGrpSpPr>
      <p:grpSpPr>
        <a:xfrm>
          <a:off x="0" y="0"/>
          <a:ext cx="0" cy="0"/>
          <a:chOff x="0" y="0"/>
          <a:chExt cx="0" cy="0"/>
        </a:xfrm>
      </p:grpSpPr>
      <p:pic>
        <p:nvPicPr>
          <p:cNvPr id="586" name="Google Shape;586;p74"/>
          <p:cNvPicPr preferRelativeResize="0"/>
          <p:nvPr/>
        </p:nvPicPr>
        <p:blipFill rotWithShape="1">
          <a:blip r:embed="rId3">
            <a:alphaModFix/>
          </a:blip>
          <a:srcRect b="0" l="0" r="0" t="0"/>
          <a:stretch/>
        </p:blipFill>
        <p:spPr>
          <a:xfrm>
            <a:off x="0" y="-1"/>
            <a:ext cx="9144000" cy="2933627"/>
          </a:xfrm>
          <a:prstGeom prst="rect">
            <a:avLst/>
          </a:prstGeom>
          <a:noFill/>
          <a:ln>
            <a:noFill/>
          </a:ln>
        </p:spPr>
      </p:pic>
      <p:sp>
        <p:nvSpPr>
          <p:cNvPr id="587" name="Google Shape;587;p74"/>
          <p:cNvSpPr/>
          <p:nvPr/>
        </p:nvSpPr>
        <p:spPr>
          <a:xfrm>
            <a:off x="125" y="0"/>
            <a:ext cx="9144000" cy="2933700"/>
          </a:xfrm>
          <a:prstGeom prst="rect">
            <a:avLst/>
          </a:prstGeom>
          <a:gradFill>
            <a:gsLst>
              <a:gs pos="0">
                <a:srgbClr val="1A1F22">
                  <a:alpha val="81176"/>
                </a:srgbClr>
              </a:gs>
              <a:gs pos="67000">
                <a:srgbClr val="292F33">
                  <a:alpha val="0"/>
                </a:srgbClr>
              </a:gs>
              <a:gs pos="100000">
                <a:srgbClr val="292F33">
                  <a:alpha val="0"/>
                </a:srgbClr>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588" name="Google Shape;588;p74"/>
          <p:cNvSpPr/>
          <p:nvPr/>
        </p:nvSpPr>
        <p:spPr>
          <a:xfrm>
            <a:off x="0" y="0"/>
            <a:ext cx="9144000" cy="2933700"/>
          </a:xfrm>
          <a:prstGeom prst="rect">
            <a:avLst/>
          </a:prstGeom>
          <a:gradFill>
            <a:gsLst>
              <a:gs pos="0">
                <a:srgbClr val="1A1F22">
                  <a:alpha val="41176"/>
                </a:srgbClr>
              </a:gs>
              <a:gs pos="67000">
                <a:srgbClr val="292F33">
                  <a:alpha val="0"/>
                </a:srgbClr>
              </a:gs>
              <a:gs pos="100000">
                <a:srgbClr val="292F33">
                  <a:alpha val="0"/>
                </a:srgbClr>
              </a:gs>
            </a:gsLst>
            <a:lin ang="2700006" scaled="0"/>
          </a:gra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FFFFFF"/>
              </a:solidFill>
              <a:latin typeface="Arial"/>
              <a:ea typeface="Arial"/>
              <a:cs typeface="Arial"/>
              <a:sym typeface="Arial"/>
            </a:endParaRPr>
          </a:p>
        </p:txBody>
      </p:sp>
      <p:sp>
        <p:nvSpPr>
          <p:cNvPr id="589" name="Google Shape;589;p74"/>
          <p:cNvSpPr txBox="1"/>
          <p:nvPr/>
        </p:nvSpPr>
        <p:spPr>
          <a:xfrm>
            <a:off x="287337" y="3435846"/>
            <a:ext cx="8569200" cy="1119900"/>
          </a:xfrm>
          <a:prstGeom prst="rect">
            <a:avLst/>
          </a:prstGeom>
          <a:noFill/>
          <a:ln>
            <a:noFill/>
          </a:ln>
        </p:spPr>
        <p:txBody>
          <a:bodyPr anchorCtr="0" anchor="ctr" bIns="34275" lIns="0" spcFirstLastPara="1" rIns="0" wrap="square" tIns="34275">
            <a:noAutofit/>
          </a:bodyPr>
          <a:lstStyle/>
          <a:p>
            <a:pPr indent="0" lvl="0" marL="0" marR="0" rtl="0" algn="ctr">
              <a:lnSpc>
                <a:spcPct val="90000"/>
              </a:lnSpc>
              <a:spcBef>
                <a:spcPts val="0"/>
              </a:spcBef>
              <a:spcAft>
                <a:spcPts val="0"/>
              </a:spcAft>
              <a:buClr>
                <a:srgbClr val="000000"/>
              </a:buClr>
              <a:buSzPts val="3400"/>
              <a:buFont typeface="Arial"/>
              <a:buNone/>
            </a:pPr>
            <a:r>
              <a:rPr b="1" i="0" lang="en-US" sz="3400" u="none" cap="none" strike="noStrike">
                <a:solidFill>
                  <a:srgbClr val="FFFFFF"/>
                </a:solidFill>
                <a:latin typeface="Montserrat"/>
                <a:ea typeface="Montserrat"/>
                <a:cs typeface="Montserrat"/>
                <a:sym typeface="Montserrat"/>
              </a:rPr>
              <a:t>Thank You</a:t>
            </a:r>
            <a:endParaRPr b="1" i="0" sz="3400" u="none" cap="none" strike="noStrike">
              <a:solidFill>
                <a:srgbClr val="FFFFFF"/>
              </a:solidFill>
              <a:latin typeface="Montserrat"/>
              <a:ea typeface="Montserrat"/>
              <a:cs typeface="Montserrat"/>
              <a:sym typeface="Montserrat"/>
            </a:endParaRPr>
          </a:p>
        </p:txBody>
      </p:sp>
      <p:pic>
        <p:nvPicPr>
          <p:cNvPr id="590" name="Google Shape;590;p74"/>
          <p:cNvPicPr preferRelativeResize="0"/>
          <p:nvPr/>
        </p:nvPicPr>
        <p:blipFill rotWithShape="1">
          <a:blip r:embed="rId4">
            <a:alphaModFix/>
          </a:blip>
          <a:srcRect b="0" l="0" r="0" t="0"/>
          <a:stretch/>
        </p:blipFill>
        <p:spPr>
          <a:xfrm>
            <a:off x="0" y="-8164"/>
            <a:ext cx="9144002" cy="2935866"/>
          </a:xfrm>
          <a:prstGeom prst="rect">
            <a:avLst/>
          </a:prstGeom>
          <a:noFill/>
          <a:ln>
            <a:noFill/>
          </a:ln>
        </p:spPr>
      </p:pic>
      <p:pic>
        <p:nvPicPr>
          <p:cNvPr id="591" name="Google Shape;591;p74"/>
          <p:cNvPicPr preferRelativeResize="0"/>
          <p:nvPr/>
        </p:nvPicPr>
        <p:blipFill rotWithShape="1">
          <a:blip r:embed="rId5">
            <a:alphaModFix/>
          </a:blip>
          <a:srcRect b="0" l="0" r="0" t="0"/>
          <a:stretch/>
        </p:blipFill>
        <p:spPr>
          <a:xfrm>
            <a:off x="342900" y="121308"/>
            <a:ext cx="3045266" cy="2153165"/>
          </a:xfrm>
          <a:prstGeom prst="rect">
            <a:avLst/>
          </a:prstGeom>
          <a:noFill/>
          <a:ln>
            <a:noFill/>
          </a:ln>
        </p:spPr>
      </p:pic>
      <p:sp>
        <p:nvSpPr>
          <p:cNvPr id="592" name="Google Shape;592;p74"/>
          <p:cNvSpPr txBox="1"/>
          <p:nvPr/>
        </p:nvSpPr>
        <p:spPr>
          <a:xfrm>
            <a:off x="451475" y="1911900"/>
            <a:ext cx="3208500" cy="1015800"/>
          </a:xfrm>
          <a:prstGeom prst="rect">
            <a:avLst/>
          </a:prstGeom>
          <a:noFill/>
          <a:ln>
            <a:noFill/>
          </a:ln>
        </p:spPr>
        <p:txBody>
          <a:bodyPr anchorCtr="0" anchor="ctr" bIns="91425" lIns="91425" spcFirstLastPara="1" rIns="91425" wrap="square" tIns="91425">
            <a:spAutoFit/>
          </a:bodyPr>
          <a:lstStyle/>
          <a:p>
            <a:pPr indent="0" lvl="0" marL="0" rtl="0" algn="l">
              <a:spcBef>
                <a:spcPts val="0"/>
              </a:spcBef>
              <a:spcAft>
                <a:spcPts val="0"/>
              </a:spcAft>
              <a:buNone/>
            </a:pPr>
            <a:r>
              <a:rPr b="1" lang="en-US" sz="1800">
                <a:solidFill>
                  <a:schemeClr val="lt1"/>
                </a:solidFill>
                <a:latin typeface="Montserrat"/>
                <a:ea typeface="Montserrat"/>
                <a:cs typeface="Montserrat"/>
                <a:sym typeface="Montserrat"/>
              </a:rPr>
              <a:t>Lola Caillaud</a:t>
            </a:r>
            <a:endParaRPr b="1" sz="1800">
              <a:solidFill>
                <a:schemeClr val="lt1"/>
              </a:solidFill>
              <a:latin typeface="Montserrat"/>
              <a:ea typeface="Montserrat"/>
              <a:cs typeface="Montserrat"/>
              <a:sym typeface="Montserrat"/>
            </a:endParaRPr>
          </a:p>
          <a:p>
            <a:pPr indent="0" lvl="0" marL="0" rtl="0" algn="l">
              <a:spcBef>
                <a:spcPts val="0"/>
              </a:spcBef>
              <a:spcAft>
                <a:spcPts val="0"/>
              </a:spcAft>
              <a:buNone/>
            </a:pPr>
            <a:r>
              <a:rPr lang="en-US" sz="1200">
                <a:solidFill>
                  <a:schemeClr val="lt1"/>
                </a:solidFill>
                <a:latin typeface="Montserrat"/>
                <a:ea typeface="Montserrat"/>
                <a:cs typeface="Montserrat"/>
                <a:sym typeface="Montserrat"/>
              </a:rPr>
              <a:t>Senior Key Account Manager</a:t>
            </a:r>
            <a:endParaRPr sz="1200">
              <a:solidFill>
                <a:schemeClr val="lt1"/>
              </a:solidFill>
              <a:latin typeface="Montserrat"/>
              <a:ea typeface="Montserrat"/>
              <a:cs typeface="Montserrat"/>
              <a:sym typeface="Montserrat"/>
            </a:endParaRPr>
          </a:p>
          <a:p>
            <a:pPr indent="0" lvl="0" marL="0" rtl="0" algn="l">
              <a:spcBef>
                <a:spcPts val="0"/>
              </a:spcBef>
              <a:spcAft>
                <a:spcPts val="0"/>
              </a:spcAft>
              <a:buNone/>
            </a:pPr>
            <a:r>
              <a:rPr lang="en-US" sz="1200" u="sng">
                <a:solidFill>
                  <a:schemeClr val="lt1"/>
                </a:solidFill>
                <a:latin typeface="Montserrat"/>
                <a:ea typeface="Montserrat"/>
                <a:cs typeface="Montserrat"/>
                <a:sym typeface="Montserrat"/>
                <a:hlinkClick r:id="rId6">
                  <a:extLst>
                    <a:ext uri="{A12FA001-AC4F-418D-AE19-62706E023703}">
                      <ahyp:hlinkClr val="tx"/>
                    </a:ext>
                  </a:extLst>
                </a:hlinkClick>
              </a:rPr>
              <a:t>lola.caillaud@cosmotech.com</a:t>
            </a:r>
            <a:endParaRPr sz="1200">
              <a:solidFill>
                <a:schemeClr val="lt1"/>
              </a:solidFill>
              <a:latin typeface="Montserrat"/>
              <a:ea typeface="Montserrat"/>
              <a:cs typeface="Montserrat"/>
              <a:sym typeface="Montserrat"/>
            </a:endParaRPr>
          </a:p>
          <a:p>
            <a:pPr indent="0" lvl="0" marL="0" rtl="0" algn="l">
              <a:spcBef>
                <a:spcPts val="0"/>
              </a:spcBef>
              <a:spcAft>
                <a:spcPts val="0"/>
              </a:spcAft>
              <a:buNone/>
            </a:pPr>
            <a:r>
              <a:rPr lang="en-US" sz="1200">
                <a:solidFill>
                  <a:schemeClr val="lt1"/>
                </a:solidFill>
                <a:latin typeface="Montserrat"/>
                <a:ea typeface="Montserrat"/>
                <a:cs typeface="Montserrat"/>
                <a:sym typeface="Montserrat"/>
              </a:rPr>
              <a:t>+33 6 67 79 05 93</a:t>
            </a:r>
            <a:endParaRPr sz="1200">
              <a:solidFill>
                <a:schemeClr val="lt1"/>
              </a:solidFill>
              <a:latin typeface="Montserrat"/>
              <a:ea typeface="Montserrat"/>
              <a:cs typeface="Montserrat"/>
              <a:sym typeface="Montserrat"/>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597" name="Shape 597"/>
        <p:cNvGrpSpPr/>
        <p:nvPr/>
      </p:nvGrpSpPr>
      <p:grpSpPr>
        <a:xfrm>
          <a:off x="0" y="0"/>
          <a:ext cx="0" cy="0"/>
          <a:chOff x="0" y="0"/>
          <a:chExt cx="0" cy="0"/>
        </a:xfrm>
      </p:grpSpPr>
      <p:sp>
        <p:nvSpPr>
          <p:cNvPr id="598" name="Google Shape;598;p75"/>
          <p:cNvSpPr txBox="1"/>
          <p:nvPr>
            <p:ph type="title"/>
          </p:nvPr>
        </p:nvSpPr>
        <p:spPr>
          <a:xfrm>
            <a:off x="354900" y="166550"/>
            <a:ext cx="8269200" cy="9498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lang="en-US">
                <a:solidFill>
                  <a:schemeClr val="accent2"/>
                </a:solidFill>
                <a:latin typeface="Montserrat"/>
                <a:ea typeface="Montserrat"/>
                <a:cs typeface="Montserrat"/>
                <a:sym typeface="Montserrat"/>
              </a:rPr>
              <a:t>360° Simulation Digital Twin </a:t>
            </a:r>
            <a:endParaRPr>
              <a:solidFill>
                <a:schemeClr val="accent2"/>
              </a:solidFill>
              <a:latin typeface="Montserrat"/>
              <a:ea typeface="Montserrat"/>
              <a:cs typeface="Montserrat"/>
              <a:sym typeface="Montserrat"/>
            </a:endParaRPr>
          </a:p>
          <a:p>
            <a:pPr indent="0" lvl="0" marL="0" rtl="0" algn="ctr">
              <a:lnSpc>
                <a:spcPct val="90000"/>
              </a:lnSpc>
              <a:spcBef>
                <a:spcPts val="0"/>
              </a:spcBef>
              <a:spcAft>
                <a:spcPts val="0"/>
              </a:spcAft>
              <a:buSzPts val="2800"/>
              <a:buNone/>
            </a:pPr>
            <a:r>
              <a:rPr lang="en-US" sz="1900">
                <a:solidFill>
                  <a:schemeClr val="lt1"/>
                </a:solidFill>
              </a:rPr>
              <a:t>to Simulate, Compare and Optimize your Decisions</a:t>
            </a:r>
            <a:endParaRPr sz="1900">
              <a:solidFill>
                <a:schemeClr val="lt1"/>
              </a:solidFill>
              <a:latin typeface="Montserrat"/>
              <a:ea typeface="Montserrat"/>
              <a:cs typeface="Montserrat"/>
              <a:sym typeface="Montserrat"/>
            </a:endParaRPr>
          </a:p>
        </p:txBody>
      </p:sp>
      <p:sp>
        <p:nvSpPr>
          <p:cNvPr id="599" name="Google Shape;599;p75"/>
          <p:cNvSpPr/>
          <p:nvPr/>
        </p:nvSpPr>
        <p:spPr>
          <a:xfrm>
            <a:off x="4374851" y="1660996"/>
            <a:ext cx="4450200" cy="2684400"/>
          </a:xfrm>
          <a:prstGeom prst="rect">
            <a:avLst/>
          </a:prstGeom>
          <a:noFill/>
          <a:ln cap="flat" cmpd="sng" w="19050">
            <a:solidFill>
              <a:srgbClr val="FFAD38"/>
            </a:solidFill>
            <a:prstDash val="solid"/>
            <a:round/>
            <a:headEnd len="sm" w="sm" type="none"/>
            <a:tailEnd len="sm" w="sm" type="none"/>
          </a:ln>
        </p:spPr>
        <p:txBody>
          <a:bodyPr anchorCtr="0" anchor="ctr" bIns="68575" lIns="68575" spcFirstLastPara="1" rIns="68575" wrap="square" tIns="68575">
            <a:noAutofit/>
          </a:bodyPr>
          <a:lstStyle/>
          <a:p>
            <a:pPr indent="0" lvl="0" marL="0" marR="0" rtl="0" algn="l">
              <a:lnSpc>
                <a:spcPct val="100000"/>
              </a:lnSpc>
              <a:spcBef>
                <a:spcPts val="0"/>
              </a:spcBef>
              <a:spcAft>
                <a:spcPts val="0"/>
              </a:spcAft>
              <a:buClr>
                <a:srgbClr val="000000"/>
              </a:buClr>
              <a:buSzPts val="1100"/>
              <a:buFont typeface="Arial"/>
              <a:buNone/>
            </a:pPr>
            <a:r>
              <a:t/>
            </a:r>
            <a:endParaRPr b="0" i="0" sz="1100" u="none" cap="none" strike="noStrike">
              <a:solidFill>
                <a:srgbClr val="000000"/>
              </a:solidFill>
              <a:latin typeface="Arial"/>
              <a:ea typeface="Arial"/>
              <a:cs typeface="Arial"/>
              <a:sym typeface="Arial"/>
            </a:endParaRPr>
          </a:p>
        </p:txBody>
      </p:sp>
      <p:pic>
        <p:nvPicPr>
          <p:cNvPr descr="A screenshot of a cell phone&#10;&#10;Description automatically generated" id="600" name="Google Shape;600;p75"/>
          <p:cNvPicPr preferRelativeResize="0"/>
          <p:nvPr/>
        </p:nvPicPr>
        <p:blipFill rotWithShape="1">
          <a:blip r:embed="rId3">
            <a:alphaModFix/>
          </a:blip>
          <a:srcRect b="6173" l="79837" r="4091" t="17982"/>
          <a:stretch/>
        </p:blipFill>
        <p:spPr>
          <a:xfrm>
            <a:off x="7415197" y="1824563"/>
            <a:ext cx="1300319" cy="2357321"/>
          </a:xfrm>
          <a:prstGeom prst="rect">
            <a:avLst/>
          </a:prstGeom>
          <a:noFill/>
          <a:ln>
            <a:noFill/>
          </a:ln>
        </p:spPr>
      </p:pic>
      <p:pic>
        <p:nvPicPr>
          <p:cNvPr id="601" name="Google Shape;601;p75"/>
          <p:cNvPicPr preferRelativeResize="0"/>
          <p:nvPr/>
        </p:nvPicPr>
        <p:blipFill rotWithShape="1">
          <a:blip r:embed="rId4">
            <a:alphaModFix/>
          </a:blip>
          <a:srcRect b="0" l="0" r="0" t="0"/>
          <a:stretch/>
        </p:blipFill>
        <p:spPr>
          <a:xfrm>
            <a:off x="325936" y="2094115"/>
            <a:ext cx="3745543" cy="1818225"/>
          </a:xfrm>
          <a:prstGeom prst="rect">
            <a:avLst/>
          </a:prstGeom>
          <a:noFill/>
          <a:ln cap="flat" cmpd="sng" w="19050">
            <a:solidFill>
              <a:srgbClr val="FFAD38"/>
            </a:solidFill>
            <a:prstDash val="solid"/>
            <a:round/>
            <a:headEnd len="sm" w="sm" type="none"/>
            <a:tailEnd len="sm" w="sm" type="none"/>
          </a:ln>
        </p:spPr>
      </p:pic>
      <p:pic>
        <p:nvPicPr>
          <p:cNvPr id="602" name="Google Shape;602;p75"/>
          <p:cNvPicPr preferRelativeResize="0"/>
          <p:nvPr/>
        </p:nvPicPr>
        <p:blipFill>
          <a:blip r:embed="rId5">
            <a:alphaModFix/>
          </a:blip>
          <a:stretch>
            <a:fillRect/>
          </a:stretch>
        </p:blipFill>
        <p:spPr>
          <a:xfrm>
            <a:off x="4374845" y="1854966"/>
            <a:ext cx="3228063" cy="229652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432" name="Shape 432"/>
        <p:cNvGrpSpPr/>
        <p:nvPr/>
      </p:nvGrpSpPr>
      <p:grpSpPr>
        <a:xfrm>
          <a:off x="0" y="0"/>
          <a:ext cx="0" cy="0"/>
          <a:chOff x="0" y="0"/>
          <a:chExt cx="0" cy="0"/>
        </a:xfrm>
      </p:grpSpPr>
      <p:sp>
        <p:nvSpPr>
          <p:cNvPr id="433" name="Google Shape;433;p66"/>
          <p:cNvSpPr txBox="1"/>
          <p:nvPr>
            <p:ph type="title"/>
          </p:nvPr>
        </p:nvSpPr>
        <p:spPr>
          <a:xfrm>
            <a:off x="354900" y="166550"/>
            <a:ext cx="8269200" cy="949800"/>
          </a:xfrm>
          <a:prstGeom prst="rect">
            <a:avLst/>
          </a:prstGeom>
        </p:spPr>
        <p:txBody>
          <a:bodyPr anchorCtr="0" anchor="ctr" bIns="45700" lIns="0" spcFirstLastPara="1" rIns="0" wrap="square" tIns="45700">
            <a:noAutofit/>
          </a:bodyPr>
          <a:lstStyle/>
          <a:p>
            <a:pPr indent="0" lvl="0" marL="0" rtl="0" algn="ctr">
              <a:spcBef>
                <a:spcPts val="0"/>
              </a:spcBef>
              <a:spcAft>
                <a:spcPts val="0"/>
              </a:spcAft>
              <a:buNone/>
            </a:pPr>
            <a:r>
              <a:rPr lang="en-US"/>
              <a:t>Outline</a:t>
            </a:r>
            <a:endParaRPr/>
          </a:p>
        </p:txBody>
      </p:sp>
      <p:sp>
        <p:nvSpPr>
          <p:cNvPr id="434" name="Google Shape;434;p66"/>
          <p:cNvSpPr txBox="1"/>
          <p:nvPr>
            <p:ph idx="1" type="body"/>
          </p:nvPr>
        </p:nvSpPr>
        <p:spPr>
          <a:xfrm>
            <a:off x="342900" y="1406178"/>
            <a:ext cx="8453400" cy="3281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2000"/>
              <a:t>10min:</a:t>
            </a:r>
            <a:endParaRPr sz="2000"/>
          </a:p>
          <a:p>
            <a:pPr indent="0" lvl="0" marL="0" rtl="0" algn="l">
              <a:spcBef>
                <a:spcPts val="0"/>
              </a:spcBef>
              <a:spcAft>
                <a:spcPts val="0"/>
              </a:spcAft>
              <a:buNone/>
            </a:pPr>
            <a:r>
              <a:t/>
            </a:r>
            <a:endParaRPr sz="2000"/>
          </a:p>
          <a:p>
            <a:pPr indent="0" lvl="0" marL="0" rtl="0" algn="l">
              <a:spcBef>
                <a:spcPts val="0"/>
              </a:spcBef>
              <a:spcAft>
                <a:spcPts val="0"/>
              </a:spcAft>
              <a:buNone/>
            </a:pPr>
            <a:r>
              <a:rPr lang="en-US" sz="1700"/>
              <a:t>3min - Introduction Cosmo Tech &amp; Techno (S3 to S6)</a:t>
            </a:r>
            <a:endParaRPr sz="1700"/>
          </a:p>
          <a:p>
            <a:pPr indent="0" lvl="0" marL="0" rtl="0" algn="l">
              <a:spcBef>
                <a:spcPts val="0"/>
              </a:spcBef>
              <a:spcAft>
                <a:spcPts val="0"/>
              </a:spcAft>
              <a:buNone/>
            </a:pPr>
            <a:r>
              <a:rPr lang="en-US" sz="1700"/>
              <a:t>2min - Introduction CT Supply Chain (S6 to S8) → On S7 focus on CT Supply Chain </a:t>
            </a:r>
            <a:r>
              <a:rPr lang="en-US" sz="1700"/>
              <a:t>capabilities</a:t>
            </a:r>
            <a:r>
              <a:rPr lang="en-US" sz="1700"/>
              <a:t> (other than real time sync)</a:t>
            </a:r>
            <a:endParaRPr sz="1700"/>
          </a:p>
          <a:p>
            <a:pPr indent="0" lvl="0" marL="0" rtl="0" algn="l">
              <a:spcBef>
                <a:spcPts val="0"/>
              </a:spcBef>
              <a:spcAft>
                <a:spcPts val="0"/>
              </a:spcAft>
              <a:buNone/>
            </a:pPr>
            <a:r>
              <a:rPr lang="en-US" sz="1700"/>
              <a:t>4min50 - Demo Real Time</a:t>
            </a:r>
            <a:endParaRPr sz="1700"/>
          </a:p>
          <a:p>
            <a:pPr indent="0" lvl="0" marL="0" rtl="0" algn="l">
              <a:spcBef>
                <a:spcPts val="0"/>
              </a:spcBef>
              <a:spcAft>
                <a:spcPts val="0"/>
              </a:spcAft>
              <a:buNone/>
            </a:pPr>
            <a:r>
              <a:rPr lang="en-US" sz="1700"/>
              <a:t>10sec - Teasing Slide use cases (S9)</a:t>
            </a:r>
            <a:endParaRPr sz="17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9" name="Shape 439"/>
        <p:cNvGrpSpPr/>
        <p:nvPr/>
      </p:nvGrpSpPr>
      <p:grpSpPr>
        <a:xfrm>
          <a:off x="0" y="0"/>
          <a:ext cx="0" cy="0"/>
          <a:chOff x="0" y="0"/>
          <a:chExt cx="0" cy="0"/>
        </a:xfrm>
      </p:grpSpPr>
      <p:sp>
        <p:nvSpPr>
          <p:cNvPr id="440" name="Google Shape;440;p67"/>
          <p:cNvSpPr txBox="1"/>
          <p:nvPr>
            <p:ph type="title"/>
          </p:nvPr>
        </p:nvSpPr>
        <p:spPr>
          <a:xfrm>
            <a:off x="1224075" y="1752450"/>
            <a:ext cx="6801000" cy="1638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rPr b="0" lang="en-US" sz="2200">
                <a:latin typeface="Montserrat"/>
                <a:ea typeface="Montserrat"/>
                <a:cs typeface="Montserrat"/>
                <a:sym typeface="Montserrat"/>
              </a:rPr>
              <a:t>Cosmo Tech designs  </a:t>
            </a:r>
            <a:r>
              <a:rPr b="0" lang="en-US" sz="2200">
                <a:solidFill>
                  <a:schemeClr val="accent2"/>
                </a:solidFill>
                <a:latin typeface="Montserrat"/>
                <a:ea typeface="Montserrat"/>
                <a:cs typeface="Montserrat"/>
                <a:sym typeface="Montserrat"/>
              </a:rPr>
              <a:t>360° Simulation Digital Twin software</a:t>
            </a:r>
            <a:r>
              <a:rPr b="0" lang="en-US" sz="2200">
                <a:latin typeface="Montserrat"/>
                <a:ea typeface="Montserrat"/>
                <a:cs typeface="Montserrat"/>
                <a:sym typeface="Montserrat"/>
              </a:rPr>
              <a:t> to predict all possible futures of an organization to solve the most complex industrial problems and lead enterprise decision making.</a:t>
            </a:r>
            <a:br>
              <a:rPr b="0" lang="en-US" sz="2200">
                <a:latin typeface="Montserrat"/>
                <a:ea typeface="Montserrat"/>
                <a:cs typeface="Montserrat"/>
                <a:sym typeface="Montserrat"/>
              </a:rPr>
            </a:br>
            <a:r>
              <a:rPr b="0" lang="en-US" sz="2000"/>
              <a:t>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5" name="Shape 445"/>
        <p:cNvGrpSpPr/>
        <p:nvPr/>
      </p:nvGrpSpPr>
      <p:grpSpPr>
        <a:xfrm>
          <a:off x="0" y="0"/>
          <a:ext cx="0" cy="0"/>
          <a:chOff x="0" y="0"/>
          <a:chExt cx="0" cy="0"/>
        </a:xfrm>
      </p:grpSpPr>
      <p:pic>
        <p:nvPicPr>
          <p:cNvPr id="446" name="Google Shape;446;p68"/>
          <p:cNvPicPr preferRelativeResize="0"/>
          <p:nvPr/>
        </p:nvPicPr>
        <p:blipFill rotWithShape="1">
          <a:blip r:embed="rId3">
            <a:alphaModFix/>
          </a:blip>
          <a:srcRect b="29864" l="0" r="27076" t="26608"/>
          <a:stretch/>
        </p:blipFill>
        <p:spPr>
          <a:xfrm>
            <a:off x="0" y="0"/>
            <a:ext cx="9144002" cy="5143500"/>
          </a:xfrm>
          <a:prstGeom prst="rect">
            <a:avLst/>
          </a:prstGeom>
          <a:noFill/>
          <a:ln>
            <a:noFill/>
          </a:ln>
        </p:spPr>
      </p:pic>
      <p:sp>
        <p:nvSpPr>
          <p:cNvPr id="447" name="Google Shape;447;p68"/>
          <p:cNvSpPr/>
          <p:nvPr/>
        </p:nvSpPr>
        <p:spPr>
          <a:xfrm>
            <a:off x="0" y="0"/>
            <a:ext cx="9144000" cy="5143500"/>
          </a:xfrm>
          <a:prstGeom prst="rect">
            <a:avLst/>
          </a:prstGeom>
          <a:solidFill>
            <a:srgbClr val="000000">
              <a:alpha val="58660"/>
            </a:srgbClr>
          </a:solidFill>
          <a:ln cap="flat" cmpd="sng" w="9525">
            <a:solidFill>
              <a:srgbClr val="282F3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8" name="Google Shape;448;p68"/>
          <p:cNvSpPr txBox="1"/>
          <p:nvPr>
            <p:ph type="title"/>
          </p:nvPr>
        </p:nvSpPr>
        <p:spPr>
          <a:xfrm>
            <a:off x="211280" y="1543862"/>
            <a:ext cx="3375000" cy="1800000"/>
          </a:xfrm>
          <a:prstGeom prst="rect">
            <a:avLst/>
          </a:prstGeom>
          <a:noFill/>
          <a:ln>
            <a:noFill/>
          </a:ln>
        </p:spPr>
        <p:txBody>
          <a:bodyPr anchorCtr="0" anchor="t" bIns="91425" lIns="91425" spcFirstLastPara="1" rIns="91425" wrap="square" tIns="91425">
            <a:noAutofit/>
          </a:bodyPr>
          <a:lstStyle/>
          <a:p>
            <a:pPr indent="0" lvl="0" marL="0" rtl="0" algn="ctr">
              <a:lnSpc>
                <a:spcPct val="90000"/>
              </a:lnSpc>
              <a:spcBef>
                <a:spcPts val="0"/>
              </a:spcBef>
              <a:spcAft>
                <a:spcPts val="0"/>
              </a:spcAft>
              <a:buSzPts val="2800"/>
              <a:buNone/>
            </a:pPr>
            <a:r>
              <a:t/>
            </a:r>
            <a:endParaRPr b="0" sz="1600">
              <a:latin typeface="Montserrat"/>
              <a:ea typeface="Montserrat"/>
              <a:cs typeface="Montserrat"/>
              <a:sym typeface="Montserrat"/>
            </a:endParaRPr>
          </a:p>
          <a:p>
            <a:pPr indent="0" lvl="0" marL="0" rtl="0" algn="ctr">
              <a:lnSpc>
                <a:spcPct val="90000"/>
              </a:lnSpc>
              <a:spcBef>
                <a:spcPts val="0"/>
              </a:spcBef>
              <a:spcAft>
                <a:spcPts val="0"/>
              </a:spcAft>
              <a:buSzPts val="2800"/>
              <a:buNone/>
            </a:pPr>
            <a:r>
              <a:t/>
            </a:r>
            <a:endParaRPr b="0" sz="1600">
              <a:solidFill>
                <a:srgbClr val="FFFFFF"/>
              </a:solidFill>
              <a:latin typeface="Montserrat"/>
              <a:ea typeface="Montserrat"/>
              <a:cs typeface="Montserrat"/>
              <a:sym typeface="Montserrat"/>
            </a:endParaRPr>
          </a:p>
          <a:p>
            <a:pPr indent="0" lvl="0" marL="0" rtl="0" algn="ctr">
              <a:lnSpc>
                <a:spcPct val="115000"/>
              </a:lnSpc>
              <a:spcBef>
                <a:spcPts val="0"/>
              </a:spcBef>
              <a:spcAft>
                <a:spcPts val="0"/>
              </a:spcAft>
              <a:buSzPts val="2800"/>
              <a:buNone/>
            </a:pPr>
            <a:r>
              <a:t/>
            </a:r>
            <a:endParaRPr sz="1600">
              <a:solidFill>
                <a:srgbClr val="FFFFFF"/>
              </a:solidFill>
              <a:latin typeface="Montserrat"/>
              <a:ea typeface="Montserrat"/>
              <a:cs typeface="Montserrat"/>
              <a:sym typeface="Montserrat"/>
            </a:endParaRPr>
          </a:p>
        </p:txBody>
      </p:sp>
      <p:sp>
        <p:nvSpPr>
          <p:cNvPr id="449" name="Google Shape;449;p68"/>
          <p:cNvSpPr/>
          <p:nvPr/>
        </p:nvSpPr>
        <p:spPr>
          <a:xfrm rot="5400000">
            <a:off x="1980434" y="3981593"/>
            <a:ext cx="141000" cy="103500"/>
          </a:xfrm>
          <a:prstGeom prst="triangle">
            <a:avLst>
              <a:gd fmla="val 50000" name="adj"/>
            </a:avLst>
          </a:prstGeom>
          <a:solidFill>
            <a:srgbClr val="FFFFFF"/>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0" name="Google Shape;450;p68"/>
          <p:cNvSpPr/>
          <p:nvPr/>
        </p:nvSpPr>
        <p:spPr>
          <a:xfrm rot="5400000">
            <a:off x="7013200" y="3981601"/>
            <a:ext cx="141000" cy="103500"/>
          </a:xfrm>
          <a:prstGeom prst="triangle">
            <a:avLst>
              <a:gd fmla="val 50000" name="adj"/>
            </a:avLst>
          </a:prstGeom>
          <a:solidFill>
            <a:schemeClr val="accen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51" name="Google Shape;451;p68"/>
          <p:cNvSpPr txBox="1"/>
          <p:nvPr/>
        </p:nvSpPr>
        <p:spPr>
          <a:xfrm>
            <a:off x="-198799" y="3871800"/>
            <a:ext cx="2403300" cy="3231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US" sz="1500" u="none" cap="none" strike="noStrike">
                <a:solidFill>
                  <a:schemeClr val="lt1"/>
                </a:solidFill>
                <a:latin typeface="Montserrat"/>
                <a:ea typeface="Montserrat"/>
                <a:cs typeface="Montserrat"/>
                <a:sym typeface="Montserrat"/>
              </a:rPr>
              <a:t>TRACK </a:t>
            </a:r>
            <a:r>
              <a:rPr i="0" lang="en-US" sz="1500" u="none" cap="none" strike="noStrike">
                <a:solidFill>
                  <a:schemeClr val="lt1"/>
                </a:solidFill>
                <a:latin typeface="Montserrat"/>
                <a:ea typeface="Montserrat"/>
                <a:cs typeface="Montserrat"/>
                <a:sym typeface="Montserrat"/>
              </a:rPr>
              <a:t>the past</a:t>
            </a:r>
            <a:endParaRPr sz="1500">
              <a:latin typeface="Montserrat"/>
              <a:ea typeface="Montserrat"/>
              <a:cs typeface="Montserrat"/>
              <a:sym typeface="Montserrat"/>
            </a:endParaRPr>
          </a:p>
        </p:txBody>
      </p:sp>
      <p:sp>
        <p:nvSpPr>
          <p:cNvPr id="452" name="Google Shape;452;p68"/>
          <p:cNvSpPr txBox="1"/>
          <p:nvPr/>
        </p:nvSpPr>
        <p:spPr>
          <a:xfrm>
            <a:off x="2037250" y="3871800"/>
            <a:ext cx="2615400" cy="3231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US" sz="1500" u="none" cap="none" strike="noStrike">
                <a:solidFill>
                  <a:schemeClr val="lt1"/>
                </a:solidFill>
                <a:latin typeface="Montserrat"/>
                <a:ea typeface="Montserrat"/>
                <a:cs typeface="Montserrat"/>
                <a:sym typeface="Montserrat"/>
              </a:rPr>
              <a:t>MONITOR</a:t>
            </a:r>
            <a:r>
              <a:rPr lang="en-US" sz="1500">
                <a:latin typeface="Montserrat"/>
                <a:ea typeface="Montserrat"/>
                <a:cs typeface="Montserrat"/>
                <a:sym typeface="Montserrat"/>
              </a:rPr>
              <a:t> </a:t>
            </a:r>
            <a:r>
              <a:rPr i="0" lang="en-US" sz="1500" u="none" cap="none" strike="noStrike">
                <a:solidFill>
                  <a:schemeClr val="lt1"/>
                </a:solidFill>
                <a:latin typeface="Montserrat"/>
                <a:ea typeface="Montserrat"/>
                <a:cs typeface="Montserrat"/>
                <a:sym typeface="Montserrat"/>
              </a:rPr>
              <a:t>the present</a:t>
            </a:r>
            <a:endParaRPr sz="1500">
              <a:latin typeface="Montserrat"/>
              <a:ea typeface="Montserrat"/>
              <a:cs typeface="Montserrat"/>
              <a:sym typeface="Montserrat"/>
            </a:endParaRPr>
          </a:p>
        </p:txBody>
      </p:sp>
      <p:sp>
        <p:nvSpPr>
          <p:cNvPr id="453" name="Google Shape;453;p68"/>
          <p:cNvSpPr txBox="1"/>
          <p:nvPr/>
        </p:nvSpPr>
        <p:spPr>
          <a:xfrm>
            <a:off x="4774440" y="3871800"/>
            <a:ext cx="2257500" cy="3231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US" sz="1500" u="none" cap="none" strike="noStrike">
                <a:solidFill>
                  <a:srgbClr val="FFAD38"/>
                </a:solidFill>
                <a:latin typeface="Montserrat"/>
                <a:ea typeface="Montserrat"/>
                <a:cs typeface="Montserrat"/>
                <a:sym typeface="Montserrat"/>
              </a:rPr>
              <a:t>PREDICT</a:t>
            </a:r>
            <a:r>
              <a:rPr lang="en-US" sz="1500">
                <a:solidFill>
                  <a:srgbClr val="FFAD38"/>
                </a:solidFill>
                <a:latin typeface="Montserrat"/>
                <a:ea typeface="Montserrat"/>
                <a:cs typeface="Montserrat"/>
                <a:sym typeface="Montserrat"/>
              </a:rPr>
              <a:t> </a:t>
            </a:r>
            <a:r>
              <a:rPr i="0" lang="en-US" sz="1500" u="none" cap="none" strike="noStrike">
                <a:solidFill>
                  <a:srgbClr val="FFAD38"/>
                </a:solidFill>
                <a:latin typeface="Montserrat"/>
                <a:ea typeface="Montserrat"/>
                <a:cs typeface="Montserrat"/>
                <a:sym typeface="Montserrat"/>
              </a:rPr>
              <a:t>the future</a:t>
            </a:r>
            <a:endParaRPr sz="1500">
              <a:solidFill>
                <a:srgbClr val="FFAD38"/>
              </a:solidFill>
              <a:latin typeface="Montserrat"/>
              <a:ea typeface="Montserrat"/>
              <a:cs typeface="Montserrat"/>
              <a:sym typeface="Montserrat"/>
            </a:endParaRPr>
          </a:p>
        </p:txBody>
      </p:sp>
      <p:sp>
        <p:nvSpPr>
          <p:cNvPr id="454" name="Google Shape;454;p68"/>
          <p:cNvSpPr txBox="1"/>
          <p:nvPr/>
        </p:nvSpPr>
        <p:spPr>
          <a:xfrm>
            <a:off x="7128095" y="3871795"/>
            <a:ext cx="1613100" cy="3231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US" sz="1500" u="none" cap="none" strike="noStrike">
                <a:solidFill>
                  <a:srgbClr val="FFAD38"/>
                </a:solidFill>
                <a:latin typeface="Montserrat"/>
                <a:ea typeface="Montserrat"/>
                <a:cs typeface="Montserrat"/>
                <a:sym typeface="Montserrat"/>
              </a:rPr>
              <a:t>TAKE</a:t>
            </a:r>
            <a:r>
              <a:rPr lang="en-US" sz="1500">
                <a:solidFill>
                  <a:srgbClr val="FFAD38"/>
                </a:solidFill>
                <a:latin typeface="Montserrat"/>
                <a:ea typeface="Montserrat"/>
                <a:cs typeface="Montserrat"/>
                <a:sym typeface="Montserrat"/>
              </a:rPr>
              <a:t> </a:t>
            </a:r>
            <a:r>
              <a:rPr b="1" i="0" lang="en-US" sz="1500" u="none" cap="none" strike="noStrike">
                <a:solidFill>
                  <a:srgbClr val="FFAD38"/>
                </a:solidFill>
                <a:latin typeface="Montserrat"/>
                <a:ea typeface="Montserrat"/>
                <a:cs typeface="Montserrat"/>
                <a:sym typeface="Montserrat"/>
              </a:rPr>
              <a:t>ACTION</a:t>
            </a:r>
            <a:endParaRPr sz="1500">
              <a:solidFill>
                <a:srgbClr val="FFAD38"/>
              </a:solidFill>
              <a:latin typeface="Montserrat"/>
              <a:ea typeface="Montserrat"/>
              <a:cs typeface="Montserrat"/>
              <a:sym typeface="Montserrat"/>
            </a:endParaRPr>
          </a:p>
        </p:txBody>
      </p:sp>
      <p:pic>
        <p:nvPicPr>
          <p:cNvPr id="455" name="Google Shape;455;p68"/>
          <p:cNvPicPr preferRelativeResize="0"/>
          <p:nvPr/>
        </p:nvPicPr>
        <p:blipFill rotWithShape="1">
          <a:blip r:embed="rId4">
            <a:alphaModFix/>
          </a:blip>
          <a:srcRect b="0" l="0" r="0" t="0"/>
          <a:stretch/>
        </p:blipFill>
        <p:spPr>
          <a:xfrm>
            <a:off x="6238890" y="1911360"/>
            <a:ext cx="1893300" cy="1064981"/>
          </a:xfrm>
          <a:prstGeom prst="rect">
            <a:avLst/>
          </a:prstGeom>
          <a:noFill/>
          <a:ln>
            <a:noFill/>
          </a:ln>
        </p:spPr>
      </p:pic>
      <p:sp>
        <p:nvSpPr>
          <p:cNvPr id="456" name="Google Shape;456;p68"/>
          <p:cNvSpPr txBox="1"/>
          <p:nvPr>
            <p:ph type="title"/>
          </p:nvPr>
        </p:nvSpPr>
        <p:spPr>
          <a:xfrm>
            <a:off x="935225" y="388150"/>
            <a:ext cx="7416600" cy="8928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None/>
            </a:pPr>
            <a:r>
              <a:rPr lang="en-US" sz="1700">
                <a:solidFill>
                  <a:schemeClr val="lt1"/>
                </a:solidFill>
              </a:rPr>
              <a:t>“</a:t>
            </a:r>
            <a:r>
              <a:rPr lang="en-US" sz="1900">
                <a:solidFill>
                  <a:schemeClr val="lt1"/>
                </a:solidFill>
              </a:rPr>
              <a:t>Today, reliable prediction in the face of uncertainty is finally here with Cosmo Tech’s Simulation Digital Twins.</a:t>
            </a:r>
            <a:r>
              <a:rPr lang="en-US" sz="1700">
                <a:solidFill>
                  <a:schemeClr val="lt1"/>
                </a:solidFill>
              </a:rPr>
              <a:t>”</a:t>
            </a:r>
            <a:endParaRPr sz="1700">
              <a:solidFill>
                <a:schemeClr val="lt1"/>
              </a:solidFill>
            </a:endParaRPr>
          </a:p>
          <a:p>
            <a:pPr indent="0" lvl="0" marL="0" rtl="0" algn="ctr">
              <a:lnSpc>
                <a:spcPct val="100000"/>
              </a:lnSpc>
              <a:spcBef>
                <a:spcPts val="0"/>
              </a:spcBef>
              <a:spcAft>
                <a:spcPts val="0"/>
              </a:spcAft>
              <a:buNone/>
            </a:pPr>
            <a:r>
              <a:rPr lang="en-US" sz="1000">
                <a:solidFill>
                  <a:schemeClr val="lt1"/>
                </a:solidFill>
              </a:rPr>
              <a:t>Tony Shakib, GM/Partner Microsoft Azure IoT</a:t>
            </a:r>
            <a:endParaRPr sz="2200"/>
          </a:p>
          <a:p>
            <a:pPr indent="0" lvl="0" marL="0" rtl="0" algn="ctr">
              <a:lnSpc>
                <a:spcPct val="90000"/>
              </a:lnSpc>
              <a:spcBef>
                <a:spcPts val="0"/>
              </a:spcBef>
              <a:spcAft>
                <a:spcPts val="0"/>
              </a:spcAft>
              <a:buSzPts val="2800"/>
              <a:buNone/>
            </a:pPr>
            <a:r>
              <a:t/>
            </a:r>
            <a:endParaRPr sz="1700">
              <a:solidFill>
                <a:srgbClr val="FFFFFF"/>
              </a:solidFill>
              <a:latin typeface="Montserrat"/>
              <a:ea typeface="Montserrat"/>
              <a:cs typeface="Montserrat"/>
              <a:sym typeface="Montserrat"/>
            </a:endParaRPr>
          </a:p>
          <a:p>
            <a:pPr indent="0" lvl="0" marL="0" rtl="0" algn="ctr">
              <a:lnSpc>
                <a:spcPct val="115000"/>
              </a:lnSpc>
              <a:spcBef>
                <a:spcPts val="0"/>
              </a:spcBef>
              <a:spcAft>
                <a:spcPts val="0"/>
              </a:spcAft>
              <a:buSzPts val="2800"/>
              <a:buNone/>
            </a:pPr>
            <a:r>
              <a:t/>
            </a:r>
            <a:endParaRPr sz="1600">
              <a:solidFill>
                <a:srgbClr val="FFFFFF"/>
              </a:solidFill>
              <a:latin typeface="Montserrat"/>
              <a:ea typeface="Montserrat"/>
              <a:cs typeface="Montserrat"/>
              <a:sym typeface="Montserrat"/>
            </a:endParaRPr>
          </a:p>
        </p:txBody>
      </p:sp>
      <p:sp>
        <p:nvSpPr>
          <p:cNvPr id="457" name="Google Shape;457;p68"/>
          <p:cNvSpPr/>
          <p:nvPr/>
        </p:nvSpPr>
        <p:spPr>
          <a:xfrm>
            <a:off x="4099050" y="1970900"/>
            <a:ext cx="945900" cy="945900"/>
          </a:xfrm>
          <a:prstGeom prst="mathPlus">
            <a:avLst>
              <a:gd fmla="val 23520" name="adj1"/>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58" name="Google Shape;458;p68"/>
          <p:cNvPicPr preferRelativeResize="0"/>
          <p:nvPr/>
        </p:nvPicPr>
        <p:blipFill>
          <a:blip r:embed="rId5">
            <a:alphaModFix/>
          </a:blip>
          <a:stretch>
            <a:fillRect/>
          </a:stretch>
        </p:blipFill>
        <p:spPr>
          <a:xfrm>
            <a:off x="591000" y="1781413"/>
            <a:ext cx="2615557" cy="945900"/>
          </a:xfrm>
          <a:prstGeom prst="rect">
            <a:avLst/>
          </a:prstGeom>
          <a:noFill/>
          <a:ln>
            <a:noFill/>
          </a:ln>
        </p:spPr>
      </p:pic>
      <p:sp>
        <p:nvSpPr>
          <p:cNvPr id="459" name="Google Shape;459;p68"/>
          <p:cNvSpPr/>
          <p:nvPr/>
        </p:nvSpPr>
        <p:spPr>
          <a:xfrm rot="5400000">
            <a:off x="4633900" y="3981601"/>
            <a:ext cx="141000" cy="103500"/>
          </a:xfrm>
          <a:prstGeom prst="triangle">
            <a:avLst>
              <a:gd fmla="val 50000" name="adj"/>
            </a:avLst>
          </a:prstGeom>
          <a:solidFill>
            <a:schemeClr val="accen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0" name="Google Shape;460;p68"/>
          <p:cNvSpPr txBox="1"/>
          <p:nvPr/>
        </p:nvSpPr>
        <p:spPr>
          <a:xfrm>
            <a:off x="1048863" y="2353175"/>
            <a:ext cx="1699800" cy="446400"/>
          </a:xfrm>
          <a:prstGeom prst="rect">
            <a:avLst/>
          </a:prstGeom>
          <a:noFill/>
          <a:ln>
            <a:noFill/>
          </a:ln>
        </p:spPr>
        <p:txBody>
          <a:bodyPr anchorCtr="0" anchor="t" bIns="68575" lIns="68575" spcFirstLastPara="1" rIns="68575" wrap="square" tIns="68575">
            <a:spAutoFit/>
          </a:bodyPr>
          <a:lstStyle/>
          <a:p>
            <a:pPr indent="0" lvl="0" marL="0" rtl="0" algn="l">
              <a:spcBef>
                <a:spcPts val="0"/>
              </a:spcBef>
              <a:spcAft>
                <a:spcPts val="0"/>
              </a:spcAft>
              <a:buNone/>
            </a:pPr>
            <a:r>
              <a:rPr lang="en-US" sz="2000">
                <a:solidFill>
                  <a:schemeClr val="lt1"/>
                </a:solidFill>
                <a:latin typeface="Trebuchet MS"/>
                <a:ea typeface="Trebuchet MS"/>
                <a:cs typeface="Trebuchet MS"/>
                <a:sym typeface="Trebuchet MS"/>
              </a:rPr>
              <a:t>Digital Twins</a:t>
            </a:r>
            <a:endParaRPr sz="2000">
              <a:solidFill>
                <a:schemeClr val="lt1"/>
              </a:solidFill>
              <a:latin typeface="Trebuchet MS"/>
              <a:ea typeface="Trebuchet MS"/>
              <a:cs typeface="Trebuchet MS"/>
              <a:sym typeface="Trebuchet MS"/>
            </a:endParaRPr>
          </a:p>
        </p:txBody>
      </p:sp>
      <p:sp>
        <p:nvSpPr>
          <p:cNvPr id="461" name="Google Shape;461;p68"/>
          <p:cNvSpPr/>
          <p:nvPr/>
        </p:nvSpPr>
        <p:spPr>
          <a:xfrm rot="5400000">
            <a:off x="0" y="0"/>
            <a:ext cx="354900" cy="354900"/>
          </a:xfrm>
          <a:prstGeom prst="corner">
            <a:avLst>
              <a:gd fmla="val 15306" name="adj1"/>
              <a:gd fmla="val 15215" name="adj2"/>
            </a:avLst>
          </a:prstGeom>
          <a:solidFill>
            <a:srgbClr val="FFAD3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6" name="Shape 466"/>
        <p:cNvGrpSpPr/>
        <p:nvPr/>
      </p:nvGrpSpPr>
      <p:grpSpPr>
        <a:xfrm>
          <a:off x="0" y="0"/>
          <a:ext cx="0" cy="0"/>
          <a:chOff x="0" y="0"/>
          <a:chExt cx="0" cy="0"/>
        </a:xfrm>
      </p:grpSpPr>
      <p:sp>
        <p:nvSpPr>
          <p:cNvPr id="467" name="Google Shape;467;p69"/>
          <p:cNvSpPr txBox="1"/>
          <p:nvPr>
            <p:ph type="title"/>
          </p:nvPr>
        </p:nvSpPr>
        <p:spPr>
          <a:xfrm>
            <a:off x="1241150" y="1861725"/>
            <a:ext cx="6801000" cy="1638600"/>
          </a:xfrm>
          <a:prstGeom prst="rect">
            <a:avLst/>
          </a:prstGeom>
          <a:noFill/>
          <a:ln>
            <a:noFill/>
          </a:ln>
        </p:spPr>
        <p:txBody>
          <a:bodyPr anchorCtr="0" anchor="ctr" bIns="91425" lIns="91425" spcFirstLastPara="1" rIns="91425" wrap="square" tIns="91425">
            <a:noAutofit/>
          </a:bodyPr>
          <a:lstStyle/>
          <a:p>
            <a:pPr indent="0" lvl="0" marL="0" rtl="0" algn="ctr">
              <a:lnSpc>
                <a:spcPct val="90000"/>
              </a:lnSpc>
              <a:spcBef>
                <a:spcPts val="0"/>
              </a:spcBef>
              <a:spcAft>
                <a:spcPts val="0"/>
              </a:spcAft>
              <a:buSzPts val="2800"/>
              <a:buNone/>
            </a:pPr>
            <a:r>
              <a:t/>
            </a:r>
            <a:endParaRPr/>
          </a:p>
        </p:txBody>
      </p:sp>
      <p:sp>
        <p:nvSpPr>
          <p:cNvPr id="468" name="Google Shape;468;p69"/>
          <p:cNvSpPr txBox="1"/>
          <p:nvPr>
            <p:ph idx="1" type="subTitle"/>
          </p:nvPr>
        </p:nvSpPr>
        <p:spPr>
          <a:xfrm>
            <a:off x="342900" y="4716338"/>
            <a:ext cx="5015400" cy="3354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800"/>
              <a:buNone/>
            </a:pPr>
            <a:r>
              <a:t/>
            </a:r>
            <a:endParaRPr/>
          </a:p>
        </p:txBody>
      </p:sp>
      <p:sp>
        <p:nvSpPr>
          <p:cNvPr id="469" name="Google Shape;469;p69"/>
          <p:cNvSpPr txBox="1"/>
          <p:nvPr/>
        </p:nvSpPr>
        <p:spPr>
          <a:xfrm>
            <a:off x="6809850" y="599900"/>
            <a:ext cx="2266200" cy="400200"/>
          </a:xfrm>
          <a:prstGeom prst="rect">
            <a:avLst/>
          </a:prstGeom>
          <a:solidFill>
            <a:schemeClr val="dk1"/>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470" name="Google Shape;470;p69"/>
          <p:cNvPicPr preferRelativeResize="0"/>
          <p:nvPr/>
        </p:nvPicPr>
        <p:blipFill rotWithShape="1">
          <a:blip r:embed="rId3">
            <a:alphaModFix/>
          </a:blip>
          <a:srcRect b="0" l="0" r="0" t="0"/>
          <a:stretch/>
        </p:blipFill>
        <p:spPr>
          <a:xfrm>
            <a:off x="0" y="0"/>
            <a:ext cx="9144000" cy="51435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5" name="Shape 475"/>
        <p:cNvGrpSpPr/>
        <p:nvPr/>
      </p:nvGrpSpPr>
      <p:grpSpPr>
        <a:xfrm>
          <a:off x="0" y="0"/>
          <a:ext cx="0" cy="0"/>
          <a:chOff x="0" y="0"/>
          <a:chExt cx="0" cy="0"/>
        </a:xfrm>
      </p:grpSpPr>
      <p:pic>
        <p:nvPicPr>
          <p:cNvPr id="476" name="Google Shape;476;p70"/>
          <p:cNvPicPr preferRelativeResize="0"/>
          <p:nvPr/>
        </p:nvPicPr>
        <p:blipFill rotWithShape="1">
          <a:blip r:embed="rId3">
            <a:alphaModFix/>
          </a:blip>
          <a:srcRect b="0" l="0" r="0" t="0"/>
          <a:stretch/>
        </p:blipFill>
        <p:spPr>
          <a:xfrm>
            <a:off x="228600" y="1750139"/>
            <a:ext cx="1188600" cy="1190400"/>
          </a:xfrm>
          <a:prstGeom prst="rect">
            <a:avLst/>
          </a:prstGeom>
          <a:noFill/>
          <a:ln>
            <a:noFill/>
          </a:ln>
        </p:spPr>
      </p:pic>
      <p:pic>
        <p:nvPicPr>
          <p:cNvPr id="477" name="Google Shape;477;p70"/>
          <p:cNvPicPr preferRelativeResize="0"/>
          <p:nvPr/>
        </p:nvPicPr>
        <p:blipFill rotWithShape="1">
          <a:blip r:embed="rId4">
            <a:alphaModFix/>
          </a:blip>
          <a:srcRect b="0" l="30992" r="30988" t="0"/>
          <a:stretch/>
        </p:blipFill>
        <p:spPr>
          <a:xfrm>
            <a:off x="3179837" y="1769323"/>
            <a:ext cx="1188900" cy="1188000"/>
          </a:xfrm>
          <a:prstGeom prst="rect">
            <a:avLst/>
          </a:prstGeom>
          <a:noFill/>
          <a:ln>
            <a:noFill/>
          </a:ln>
        </p:spPr>
      </p:pic>
      <p:sp>
        <p:nvSpPr>
          <p:cNvPr id="478" name="Google Shape;478;p70"/>
          <p:cNvSpPr txBox="1"/>
          <p:nvPr/>
        </p:nvSpPr>
        <p:spPr>
          <a:xfrm>
            <a:off x="228600" y="3148047"/>
            <a:ext cx="1188600" cy="4269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chemeClr val="lt1"/>
                </a:solidFill>
                <a:latin typeface="Montserrat"/>
                <a:ea typeface="Montserrat"/>
                <a:cs typeface="Montserrat"/>
                <a:sym typeface="Montserrat"/>
              </a:rPr>
              <a:t>Asset Business Plan</a:t>
            </a:r>
            <a:endParaRPr i="0" sz="1000" u="none" cap="none" strike="noStrike">
              <a:solidFill>
                <a:schemeClr val="lt1"/>
              </a:solidFill>
              <a:latin typeface="Montserrat"/>
              <a:ea typeface="Montserrat"/>
              <a:cs typeface="Montserrat"/>
              <a:sym typeface="Montserrat"/>
            </a:endParaRPr>
          </a:p>
        </p:txBody>
      </p:sp>
      <p:sp>
        <p:nvSpPr>
          <p:cNvPr id="479" name="Google Shape;479;p70"/>
          <p:cNvSpPr txBox="1"/>
          <p:nvPr/>
        </p:nvSpPr>
        <p:spPr>
          <a:xfrm>
            <a:off x="1677880" y="3123522"/>
            <a:ext cx="1368000" cy="4269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chemeClr val="lt1"/>
                </a:solidFill>
                <a:latin typeface="Montserrat"/>
                <a:ea typeface="Montserrat"/>
                <a:cs typeface="Montserrat"/>
                <a:sym typeface="Montserrat"/>
              </a:rPr>
              <a:t>Asset Obsolescence Management</a:t>
            </a:r>
            <a:endParaRPr i="0" sz="1000" u="none" cap="none" strike="noStrike">
              <a:solidFill>
                <a:schemeClr val="lt1"/>
              </a:solidFill>
              <a:latin typeface="Montserrat"/>
              <a:ea typeface="Montserrat"/>
              <a:cs typeface="Montserrat"/>
              <a:sym typeface="Montserrat"/>
            </a:endParaRPr>
          </a:p>
        </p:txBody>
      </p:sp>
      <p:sp>
        <p:nvSpPr>
          <p:cNvPr id="480" name="Google Shape;480;p70"/>
          <p:cNvSpPr txBox="1"/>
          <p:nvPr/>
        </p:nvSpPr>
        <p:spPr>
          <a:xfrm>
            <a:off x="6014163" y="3202262"/>
            <a:ext cx="1476300" cy="4269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chemeClr val="lt1"/>
                </a:solidFill>
                <a:latin typeface="Montserrat"/>
                <a:ea typeface="Montserrat"/>
                <a:cs typeface="Montserrat"/>
                <a:sym typeface="Montserrat"/>
              </a:rPr>
              <a:t>Strategic </a:t>
            </a:r>
            <a:endParaRPr b="1" i="0" sz="1000" u="none" cap="none" strike="noStrike">
              <a:solidFill>
                <a:schemeClr val="lt1"/>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chemeClr val="lt1"/>
                </a:solidFill>
                <a:latin typeface="Montserrat"/>
                <a:ea typeface="Montserrat"/>
                <a:cs typeface="Montserrat"/>
                <a:sym typeface="Montserrat"/>
              </a:rPr>
              <a:t>Sourcing</a:t>
            </a:r>
            <a:endParaRPr i="0" sz="1000" u="none" cap="none" strike="noStrike">
              <a:solidFill>
                <a:schemeClr val="lt1"/>
              </a:solidFill>
              <a:latin typeface="Montserrat"/>
              <a:ea typeface="Montserrat"/>
              <a:cs typeface="Montserrat"/>
              <a:sym typeface="Montserrat"/>
            </a:endParaRPr>
          </a:p>
        </p:txBody>
      </p:sp>
      <p:pic>
        <p:nvPicPr>
          <p:cNvPr id="481" name="Google Shape;481;p70"/>
          <p:cNvPicPr preferRelativeResize="0"/>
          <p:nvPr/>
        </p:nvPicPr>
        <p:blipFill rotWithShape="1">
          <a:blip r:embed="rId5">
            <a:alphaModFix/>
          </a:blip>
          <a:srcRect b="0" l="0" r="0" t="0"/>
          <a:stretch/>
        </p:blipFill>
        <p:spPr>
          <a:xfrm>
            <a:off x="4689480" y="1757494"/>
            <a:ext cx="1188600" cy="1190400"/>
          </a:xfrm>
          <a:prstGeom prst="rect">
            <a:avLst/>
          </a:prstGeom>
          <a:noFill/>
          <a:ln>
            <a:noFill/>
          </a:ln>
        </p:spPr>
      </p:pic>
      <p:sp>
        <p:nvSpPr>
          <p:cNvPr id="482" name="Google Shape;482;p70"/>
          <p:cNvSpPr txBox="1"/>
          <p:nvPr/>
        </p:nvSpPr>
        <p:spPr>
          <a:xfrm>
            <a:off x="4645623" y="3155974"/>
            <a:ext cx="1368000" cy="4269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chemeClr val="lt1"/>
                </a:solidFill>
                <a:latin typeface="Montserrat"/>
                <a:ea typeface="Montserrat"/>
                <a:cs typeface="Montserrat"/>
                <a:sym typeface="Montserrat"/>
              </a:rPr>
              <a:t>Production Planning and Control</a:t>
            </a:r>
            <a:endParaRPr b="1" i="0" sz="1000" u="none" cap="none" strike="noStrike">
              <a:solidFill>
                <a:schemeClr val="lt1"/>
              </a:solidFill>
              <a:latin typeface="Montserrat"/>
              <a:ea typeface="Montserrat"/>
              <a:cs typeface="Montserrat"/>
              <a:sym typeface="Montserrat"/>
            </a:endParaRPr>
          </a:p>
        </p:txBody>
      </p:sp>
      <p:sp>
        <p:nvSpPr>
          <p:cNvPr id="483" name="Google Shape;483;p70"/>
          <p:cNvSpPr txBox="1"/>
          <p:nvPr/>
        </p:nvSpPr>
        <p:spPr>
          <a:xfrm>
            <a:off x="3179980" y="3112004"/>
            <a:ext cx="1188600" cy="4269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chemeClr val="lt1"/>
                </a:solidFill>
                <a:latin typeface="Montserrat"/>
                <a:ea typeface="Montserrat"/>
                <a:cs typeface="Montserrat"/>
                <a:sym typeface="Montserrat"/>
              </a:rPr>
              <a:t>Maintenance</a:t>
            </a:r>
            <a:endParaRPr b="1" i="0" sz="1000" u="none" cap="none" strike="noStrike">
              <a:solidFill>
                <a:schemeClr val="lt1"/>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chemeClr val="lt1"/>
                </a:solidFill>
                <a:latin typeface="Montserrat"/>
                <a:ea typeface="Montserrat"/>
                <a:cs typeface="Montserrat"/>
                <a:sym typeface="Montserrat"/>
              </a:rPr>
              <a:t>Optimization</a:t>
            </a:r>
            <a:endParaRPr b="1" i="0" sz="1000" u="none" cap="none" strike="noStrike">
              <a:solidFill>
                <a:schemeClr val="lt1"/>
              </a:solidFill>
              <a:latin typeface="Montserrat"/>
              <a:ea typeface="Montserrat"/>
              <a:cs typeface="Montserrat"/>
              <a:sym typeface="Montserrat"/>
            </a:endParaRPr>
          </a:p>
        </p:txBody>
      </p:sp>
      <p:cxnSp>
        <p:nvCxnSpPr>
          <p:cNvPr id="484" name="Google Shape;484;p70"/>
          <p:cNvCxnSpPr/>
          <p:nvPr/>
        </p:nvCxnSpPr>
        <p:spPr>
          <a:xfrm flipH="1" rot="10800000">
            <a:off x="227965" y="3693582"/>
            <a:ext cx="4091400" cy="9300"/>
          </a:xfrm>
          <a:prstGeom prst="straightConnector1">
            <a:avLst/>
          </a:prstGeom>
          <a:noFill/>
          <a:ln cap="flat" cmpd="sng" w="38100">
            <a:solidFill>
              <a:srgbClr val="FFB039"/>
            </a:solidFill>
            <a:prstDash val="solid"/>
            <a:miter lim="800000"/>
            <a:headEnd len="sm" w="sm" type="none"/>
            <a:tailEnd len="sm" w="sm" type="none"/>
          </a:ln>
        </p:spPr>
      </p:cxnSp>
      <p:cxnSp>
        <p:nvCxnSpPr>
          <p:cNvPr id="485" name="Google Shape;485;p70"/>
          <p:cNvCxnSpPr/>
          <p:nvPr/>
        </p:nvCxnSpPr>
        <p:spPr>
          <a:xfrm flipH="1" rot="10800000">
            <a:off x="4594550" y="3676332"/>
            <a:ext cx="4252800" cy="21900"/>
          </a:xfrm>
          <a:prstGeom prst="straightConnector1">
            <a:avLst/>
          </a:prstGeom>
          <a:noFill/>
          <a:ln cap="flat" cmpd="sng" w="38100">
            <a:solidFill>
              <a:srgbClr val="FFB039"/>
            </a:solidFill>
            <a:prstDash val="solid"/>
            <a:miter lim="800000"/>
            <a:headEnd len="sm" w="sm" type="none"/>
            <a:tailEnd len="sm" w="sm" type="none"/>
          </a:ln>
        </p:spPr>
      </p:cxnSp>
      <p:sp>
        <p:nvSpPr>
          <p:cNvPr id="486" name="Google Shape;486;p70"/>
          <p:cNvSpPr txBox="1"/>
          <p:nvPr/>
        </p:nvSpPr>
        <p:spPr>
          <a:xfrm>
            <a:off x="512827" y="3821500"/>
            <a:ext cx="3521700" cy="2139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Montserrat"/>
                <a:ea typeface="Montserrat"/>
                <a:cs typeface="Montserrat"/>
                <a:sym typeface="Montserrat"/>
              </a:rPr>
              <a:t>Cosmo Tech </a:t>
            </a:r>
            <a:r>
              <a:rPr b="1" i="0" lang="en-US" sz="1400" u="none" cap="none" strike="noStrike">
                <a:solidFill>
                  <a:srgbClr val="FFB039"/>
                </a:solidFill>
                <a:latin typeface="Montserrat"/>
                <a:ea typeface="Montserrat"/>
                <a:cs typeface="Montserrat"/>
                <a:sym typeface="Montserrat"/>
              </a:rPr>
              <a:t>Asset</a:t>
            </a:r>
            <a:endParaRPr i="0" sz="1400" u="none" cap="none" strike="noStrike">
              <a:solidFill>
                <a:srgbClr val="000000"/>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rgbClr val="FFB039"/>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000"/>
              <a:buFont typeface="Arial"/>
              <a:buNone/>
            </a:pPr>
            <a:r>
              <a:t/>
            </a:r>
            <a:endParaRPr b="1" i="0" sz="1000" u="none" cap="none" strike="noStrike">
              <a:solidFill>
                <a:schemeClr val="lt1"/>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chemeClr val="lt1"/>
                </a:solidFill>
                <a:latin typeface="Montserrat"/>
                <a:ea typeface="Montserrat"/>
                <a:cs typeface="Montserrat"/>
                <a:sym typeface="Montserrat"/>
              </a:rPr>
              <a:t>Energy, Utilities, Oil &amp; Gas,</a:t>
            </a:r>
            <a:endParaRPr b="1" i="0" sz="1400" u="none" cap="none" strike="noStrike">
              <a:solidFill>
                <a:schemeClr val="lt1"/>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chemeClr val="lt1"/>
                </a:solidFill>
                <a:latin typeface="Montserrat"/>
                <a:ea typeface="Montserrat"/>
                <a:cs typeface="Montserrat"/>
                <a:sym typeface="Montserrat"/>
              </a:rPr>
              <a:t>Transport, Mobility, Manufacturing</a:t>
            </a:r>
            <a:endParaRPr b="1" i="0" sz="1400" u="none" cap="none" strike="noStrike">
              <a:solidFill>
                <a:schemeClr val="lt1"/>
              </a:solidFill>
              <a:latin typeface="Montserrat"/>
              <a:ea typeface="Montserrat"/>
              <a:cs typeface="Montserrat"/>
              <a:sym typeface="Montserrat"/>
            </a:endParaRPr>
          </a:p>
        </p:txBody>
      </p:sp>
      <p:sp>
        <p:nvSpPr>
          <p:cNvPr id="487" name="Google Shape;487;p70"/>
          <p:cNvSpPr txBox="1"/>
          <p:nvPr/>
        </p:nvSpPr>
        <p:spPr>
          <a:xfrm>
            <a:off x="4719050" y="3867875"/>
            <a:ext cx="4003800" cy="2139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1400"/>
              <a:buFont typeface="Arial"/>
              <a:buNone/>
            </a:pPr>
            <a:r>
              <a:rPr b="1" i="0" lang="en-US" sz="1400" u="none" cap="none" strike="noStrike">
                <a:solidFill>
                  <a:schemeClr val="lt1"/>
                </a:solidFill>
                <a:latin typeface="Montserrat"/>
                <a:ea typeface="Montserrat"/>
                <a:cs typeface="Montserrat"/>
                <a:sym typeface="Montserrat"/>
              </a:rPr>
              <a:t>Cosmo Tech  </a:t>
            </a:r>
            <a:r>
              <a:rPr b="1" i="0" lang="en-US" sz="1400" u="none" cap="none" strike="noStrike">
                <a:solidFill>
                  <a:srgbClr val="FFB039"/>
                </a:solidFill>
                <a:latin typeface="Montserrat"/>
                <a:ea typeface="Montserrat"/>
                <a:cs typeface="Montserrat"/>
                <a:sym typeface="Montserrat"/>
              </a:rPr>
              <a:t>Supply Chain</a:t>
            </a:r>
            <a:endParaRPr i="0" sz="1400" u="none" cap="none" strike="noStrike">
              <a:solidFill>
                <a:srgbClr val="000000"/>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400"/>
              <a:buFont typeface="Arial"/>
              <a:buNone/>
            </a:pPr>
            <a:r>
              <a:t/>
            </a:r>
            <a:endParaRPr b="1" i="0" sz="1400" u="none" cap="none" strike="noStrike">
              <a:solidFill>
                <a:schemeClr val="lt1"/>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chemeClr val="lt1"/>
                </a:solidFill>
                <a:latin typeface="Montserrat"/>
                <a:ea typeface="Montserrat"/>
                <a:cs typeface="Montserrat"/>
                <a:sym typeface="Montserrat"/>
              </a:rPr>
              <a:t>Automotive,</a:t>
            </a:r>
            <a:r>
              <a:rPr i="0" lang="en-US" sz="1400" u="none" cap="none" strike="noStrike">
                <a:solidFill>
                  <a:schemeClr val="lt1"/>
                </a:solidFill>
                <a:latin typeface="Montserrat"/>
                <a:ea typeface="Montserrat"/>
                <a:cs typeface="Montserrat"/>
                <a:sym typeface="Montserrat"/>
              </a:rPr>
              <a:t> </a:t>
            </a:r>
            <a:r>
              <a:rPr b="1" i="0" lang="en-US" sz="1000" u="none" cap="none" strike="noStrike">
                <a:solidFill>
                  <a:schemeClr val="lt1"/>
                </a:solidFill>
                <a:latin typeface="Montserrat"/>
                <a:ea typeface="Montserrat"/>
                <a:cs typeface="Montserrat"/>
                <a:sym typeface="Montserrat"/>
              </a:rPr>
              <a:t>Manufacturing, </a:t>
            </a:r>
            <a:endParaRPr b="1" i="0" sz="1000" u="none" cap="none" strike="noStrike">
              <a:solidFill>
                <a:schemeClr val="lt1"/>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chemeClr val="lt1"/>
                </a:solidFill>
                <a:latin typeface="Montserrat"/>
                <a:ea typeface="Montserrat"/>
                <a:cs typeface="Montserrat"/>
                <a:sym typeface="Montserrat"/>
              </a:rPr>
              <a:t>Aerospace &amp; Defense, Consumer Goods</a:t>
            </a:r>
            <a:endParaRPr i="0" sz="1400" u="none" cap="none" strike="noStrike">
              <a:solidFill>
                <a:schemeClr val="lt1"/>
              </a:solidFill>
              <a:latin typeface="Montserrat"/>
              <a:ea typeface="Montserrat"/>
              <a:cs typeface="Montserrat"/>
              <a:sym typeface="Montserrat"/>
            </a:endParaRPr>
          </a:p>
        </p:txBody>
      </p:sp>
      <p:pic>
        <p:nvPicPr>
          <p:cNvPr id="488" name="Google Shape;488;p70"/>
          <p:cNvPicPr preferRelativeResize="0"/>
          <p:nvPr/>
        </p:nvPicPr>
        <p:blipFill rotWithShape="1">
          <a:blip r:embed="rId6">
            <a:alphaModFix/>
          </a:blip>
          <a:srcRect b="0" l="17708" r="17708" t="0"/>
          <a:stretch/>
        </p:blipFill>
        <p:spPr>
          <a:xfrm>
            <a:off x="6158625" y="1758700"/>
            <a:ext cx="1187399" cy="1188000"/>
          </a:xfrm>
          <a:prstGeom prst="rect">
            <a:avLst/>
          </a:prstGeom>
          <a:noFill/>
          <a:ln>
            <a:noFill/>
          </a:ln>
        </p:spPr>
      </p:pic>
      <p:pic>
        <p:nvPicPr>
          <p:cNvPr id="489" name="Google Shape;489;p70"/>
          <p:cNvPicPr preferRelativeResize="0"/>
          <p:nvPr/>
        </p:nvPicPr>
        <p:blipFill rotWithShape="1">
          <a:blip r:embed="rId7">
            <a:alphaModFix/>
          </a:blip>
          <a:srcRect b="-10521" l="18469" r="18475" t="0"/>
          <a:stretch/>
        </p:blipFill>
        <p:spPr>
          <a:xfrm>
            <a:off x="4679925" y="1750150"/>
            <a:ext cx="1207701" cy="1190700"/>
          </a:xfrm>
          <a:prstGeom prst="rect">
            <a:avLst/>
          </a:prstGeom>
          <a:noFill/>
          <a:ln>
            <a:noFill/>
          </a:ln>
        </p:spPr>
      </p:pic>
      <p:pic>
        <p:nvPicPr>
          <p:cNvPr id="490" name="Google Shape;490;p70"/>
          <p:cNvPicPr preferRelativeResize="0"/>
          <p:nvPr/>
        </p:nvPicPr>
        <p:blipFill rotWithShape="1">
          <a:blip r:embed="rId8">
            <a:alphaModFix/>
          </a:blip>
          <a:srcRect b="229" l="14783" r="14783" t="0"/>
          <a:stretch/>
        </p:blipFill>
        <p:spPr>
          <a:xfrm>
            <a:off x="1653125" y="1750000"/>
            <a:ext cx="1241100" cy="1188000"/>
          </a:xfrm>
          <a:prstGeom prst="rect">
            <a:avLst/>
          </a:prstGeom>
          <a:noFill/>
          <a:ln>
            <a:noFill/>
          </a:ln>
        </p:spPr>
      </p:pic>
      <p:pic>
        <p:nvPicPr>
          <p:cNvPr id="491" name="Google Shape;491;p70"/>
          <p:cNvPicPr preferRelativeResize="0"/>
          <p:nvPr/>
        </p:nvPicPr>
        <p:blipFill rotWithShape="1">
          <a:blip r:embed="rId9">
            <a:alphaModFix/>
          </a:blip>
          <a:srcRect b="0" l="17774" r="17780" t="0"/>
          <a:stretch/>
        </p:blipFill>
        <p:spPr>
          <a:xfrm>
            <a:off x="7617025" y="1750000"/>
            <a:ext cx="1187400" cy="1188000"/>
          </a:xfrm>
          <a:prstGeom prst="rect">
            <a:avLst/>
          </a:prstGeom>
          <a:noFill/>
          <a:ln>
            <a:noFill/>
          </a:ln>
        </p:spPr>
      </p:pic>
      <p:sp>
        <p:nvSpPr>
          <p:cNvPr id="492" name="Google Shape;492;p70"/>
          <p:cNvSpPr txBox="1"/>
          <p:nvPr/>
        </p:nvSpPr>
        <p:spPr>
          <a:xfrm>
            <a:off x="7472563" y="3197912"/>
            <a:ext cx="1476300" cy="4269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chemeClr val="lt1"/>
                </a:solidFill>
                <a:latin typeface="Montserrat"/>
                <a:ea typeface="Montserrat"/>
                <a:cs typeface="Montserrat"/>
                <a:sym typeface="Montserrat"/>
              </a:rPr>
              <a:t>Sustainable </a:t>
            </a:r>
            <a:endParaRPr b="1" i="0" sz="1000" u="none" cap="none" strike="noStrike">
              <a:solidFill>
                <a:schemeClr val="lt1"/>
              </a:solidFill>
              <a:latin typeface="Montserrat"/>
              <a:ea typeface="Montserrat"/>
              <a:cs typeface="Montserrat"/>
              <a:sym typeface="Montserrat"/>
            </a:endParaRPr>
          </a:p>
          <a:p>
            <a:pPr indent="0" lvl="0" marL="0" marR="0" rtl="0" algn="ctr">
              <a:lnSpc>
                <a:spcPct val="100000"/>
              </a:lnSpc>
              <a:spcBef>
                <a:spcPts val="0"/>
              </a:spcBef>
              <a:spcAft>
                <a:spcPts val="0"/>
              </a:spcAft>
              <a:buClr>
                <a:srgbClr val="000000"/>
              </a:buClr>
              <a:buSzPts val="1000"/>
              <a:buFont typeface="Arial"/>
              <a:buNone/>
            </a:pPr>
            <a:r>
              <a:rPr b="1" i="0" lang="en-US" sz="1000" u="none" cap="none" strike="noStrike">
                <a:solidFill>
                  <a:schemeClr val="lt1"/>
                </a:solidFill>
                <a:latin typeface="Montserrat"/>
                <a:ea typeface="Montserrat"/>
                <a:cs typeface="Montserrat"/>
                <a:sym typeface="Montserrat"/>
              </a:rPr>
              <a:t>Supply Chain</a:t>
            </a:r>
            <a:endParaRPr i="0" sz="1000" u="none" cap="none" strike="noStrike">
              <a:solidFill>
                <a:schemeClr val="lt1"/>
              </a:solidFill>
              <a:latin typeface="Montserrat"/>
              <a:ea typeface="Montserrat"/>
              <a:cs typeface="Montserrat"/>
              <a:sym typeface="Montserrat"/>
            </a:endParaRPr>
          </a:p>
        </p:txBody>
      </p:sp>
      <p:sp>
        <p:nvSpPr>
          <p:cNvPr id="493" name="Google Shape;493;p70"/>
          <p:cNvSpPr txBox="1"/>
          <p:nvPr/>
        </p:nvSpPr>
        <p:spPr>
          <a:xfrm>
            <a:off x="0" y="469500"/>
            <a:ext cx="9144000" cy="582900"/>
          </a:xfrm>
          <a:prstGeom prst="rect">
            <a:avLst/>
          </a:prstGeom>
          <a:noFill/>
          <a:ln>
            <a:noFill/>
          </a:ln>
        </p:spPr>
        <p:txBody>
          <a:bodyPr anchorCtr="0" anchor="ctr" bIns="17150" lIns="17150" spcFirstLastPara="1" rIns="17150" wrap="square" tIns="17150">
            <a:noAutofit/>
          </a:bodyPr>
          <a:lstStyle/>
          <a:p>
            <a:pPr indent="0" lvl="0" marL="0" marR="0" rtl="0" algn="ctr">
              <a:lnSpc>
                <a:spcPct val="90000"/>
              </a:lnSpc>
              <a:spcBef>
                <a:spcPts val="0"/>
              </a:spcBef>
              <a:spcAft>
                <a:spcPts val="0"/>
              </a:spcAft>
              <a:buClr>
                <a:srgbClr val="000000"/>
              </a:buClr>
              <a:buSzPts val="2200"/>
              <a:buFont typeface="Arial"/>
              <a:buNone/>
            </a:pPr>
            <a:r>
              <a:rPr b="1" i="0" lang="en-US" sz="2400" u="none" cap="none" strike="noStrike">
                <a:solidFill>
                  <a:srgbClr val="FFFFFF"/>
                </a:solidFill>
                <a:latin typeface="Montserrat"/>
                <a:ea typeface="Montserrat"/>
                <a:cs typeface="Montserrat"/>
                <a:sym typeface="Montserrat"/>
              </a:rPr>
              <a:t>Simulation Digital Twins for Real-World Challenges</a:t>
            </a:r>
            <a:endParaRPr b="1" i="0" sz="2400" u="none" cap="none" strike="noStrike">
              <a:solidFill>
                <a:srgbClr val="FFFFFF"/>
              </a:solidFill>
              <a:latin typeface="Montserrat"/>
              <a:ea typeface="Montserrat"/>
              <a:cs typeface="Montserrat"/>
              <a:sym typeface="Montserrat"/>
            </a:endParaRPr>
          </a:p>
        </p:txBody>
      </p:sp>
      <p:sp>
        <p:nvSpPr>
          <p:cNvPr id="494" name="Google Shape;494;p70"/>
          <p:cNvSpPr txBox="1"/>
          <p:nvPr/>
        </p:nvSpPr>
        <p:spPr>
          <a:xfrm>
            <a:off x="342900" y="4716338"/>
            <a:ext cx="5015400" cy="335400"/>
          </a:xfrm>
          <a:prstGeom prst="rect">
            <a:avLst/>
          </a:prstGeom>
          <a:noFill/>
          <a:ln>
            <a:noFill/>
          </a:ln>
        </p:spPr>
        <p:txBody>
          <a:bodyPr anchorCtr="0" anchor="ctr" bIns="91425" lIns="91425" spcFirstLastPara="1" rIns="91425" wrap="square" tIns="91425">
            <a:noAutofit/>
          </a:bodyPr>
          <a:lstStyle/>
          <a:p>
            <a:pPr indent="-342900" lvl="0" marL="457200" marR="0" rtl="0" algn="l">
              <a:lnSpc>
                <a:spcPct val="100000"/>
              </a:lnSpc>
              <a:spcBef>
                <a:spcPts val="0"/>
              </a:spcBef>
              <a:spcAft>
                <a:spcPts val="0"/>
              </a:spcAft>
              <a:buClr>
                <a:srgbClr val="000000"/>
              </a:buClr>
              <a:buSzPts val="1800"/>
              <a:buFont typeface="Arial"/>
              <a:buNone/>
            </a:pPr>
            <a:r>
              <a:rPr b="0" i="0" lang="en-US" sz="1000" u="none" cap="none" strike="noStrike">
                <a:solidFill>
                  <a:schemeClr val="accent5"/>
                </a:solidFill>
                <a:latin typeface="Arial"/>
                <a:ea typeface="Arial"/>
                <a:cs typeface="Arial"/>
                <a:sym typeface="Arial"/>
              </a:rPr>
              <a:t>Confidential</a:t>
            </a:r>
            <a:endParaRPr b="0" i="0" sz="1000" u="none" cap="none" strike="noStrike">
              <a:solidFill>
                <a:schemeClr val="accent5"/>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8" name="Shape 498"/>
        <p:cNvGrpSpPr/>
        <p:nvPr/>
      </p:nvGrpSpPr>
      <p:grpSpPr>
        <a:xfrm>
          <a:off x="0" y="0"/>
          <a:ext cx="0" cy="0"/>
          <a:chOff x="0" y="0"/>
          <a:chExt cx="0" cy="0"/>
        </a:xfrm>
      </p:grpSpPr>
      <p:sp>
        <p:nvSpPr>
          <p:cNvPr id="499" name="Google Shape;499;p71"/>
          <p:cNvSpPr txBox="1"/>
          <p:nvPr>
            <p:ph idx="2" type="title"/>
          </p:nvPr>
        </p:nvSpPr>
        <p:spPr>
          <a:xfrm>
            <a:off x="361150" y="0"/>
            <a:ext cx="8414100" cy="799200"/>
          </a:xfrm>
          <a:prstGeom prst="rect">
            <a:avLst/>
          </a:prstGeom>
        </p:spPr>
        <p:txBody>
          <a:bodyPr anchorCtr="0" anchor="b" bIns="45700" lIns="0" spcFirstLastPara="1" rIns="0" wrap="square" tIns="45700">
            <a:noAutofit/>
          </a:bodyPr>
          <a:lstStyle/>
          <a:p>
            <a:pPr indent="0" lvl="0" marL="0" rtl="0" algn="l">
              <a:spcBef>
                <a:spcPts val="0"/>
              </a:spcBef>
              <a:spcAft>
                <a:spcPts val="0"/>
              </a:spcAft>
              <a:buNone/>
            </a:pPr>
            <a:r>
              <a:rPr lang="en-US" sz="2400">
                <a:latin typeface="Montserrat"/>
                <a:ea typeface="Montserrat"/>
                <a:cs typeface="Montserrat"/>
                <a:sym typeface="Montserrat"/>
              </a:rPr>
              <a:t>Supply chain problematics levels</a:t>
            </a:r>
            <a:endParaRPr sz="2400">
              <a:latin typeface="Montserrat"/>
              <a:ea typeface="Montserrat"/>
              <a:cs typeface="Montserrat"/>
              <a:sym typeface="Montserrat"/>
            </a:endParaRPr>
          </a:p>
          <a:p>
            <a:pPr indent="0" lvl="0" marL="0" rtl="0" algn="l">
              <a:spcBef>
                <a:spcPts val="0"/>
              </a:spcBef>
              <a:spcAft>
                <a:spcPts val="0"/>
              </a:spcAft>
              <a:buNone/>
            </a:pPr>
            <a:r>
              <a:rPr lang="en-US" sz="2000">
                <a:solidFill>
                  <a:schemeClr val="accent2"/>
                </a:solidFill>
                <a:latin typeface="Montserrat"/>
                <a:ea typeface="Montserrat"/>
                <a:cs typeface="Montserrat"/>
                <a:sym typeface="Montserrat"/>
              </a:rPr>
              <a:t>A unique digital twin for multiple scopes and experiments</a:t>
            </a:r>
            <a:endParaRPr sz="2000">
              <a:solidFill>
                <a:schemeClr val="accent2"/>
              </a:solidFill>
              <a:latin typeface="Montserrat"/>
              <a:ea typeface="Montserrat"/>
              <a:cs typeface="Montserrat"/>
              <a:sym typeface="Montserrat"/>
            </a:endParaRPr>
          </a:p>
        </p:txBody>
      </p:sp>
      <p:sp>
        <p:nvSpPr>
          <p:cNvPr id="500" name="Google Shape;500;p71"/>
          <p:cNvSpPr/>
          <p:nvPr/>
        </p:nvSpPr>
        <p:spPr>
          <a:xfrm rot="10800000">
            <a:off x="2893902" y="3076113"/>
            <a:ext cx="2675779" cy="1224356"/>
          </a:xfrm>
          <a:custGeom>
            <a:rect b="b" l="l" r="r" t="t"/>
            <a:pathLst>
              <a:path extrusionOk="0" h="1654535" w="4281246">
                <a:moveTo>
                  <a:pt x="2140623" y="1654535"/>
                </a:moveTo>
                <a:lnTo>
                  <a:pt x="0" y="1119000"/>
                </a:lnTo>
                <a:lnTo>
                  <a:pt x="2108873" y="0"/>
                </a:lnTo>
                <a:lnTo>
                  <a:pt x="4281246" y="1119000"/>
                </a:lnTo>
                <a:lnTo>
                  <a:pt x="2140623" y="1654535"/>
                </a:lnTo>
                <a:close/>
              </a:path>
            </a:pathLst>
          </a:custGeom>
          <a:solidFill>
            <a:srgbClr val="43434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rgbClr val="FFFFFF"/>
              </a:solidFill>
              <a:latin typeface="Calibri"/>
              <a:ea typeface="Calibri"/>
              <a:cs typeface="Calibri"/>
              <a:sym typeface="Calibri"/>
            </a:endParaRPr>
          </a:p>
        </p:txBody>
      </p:sp>
      <p:sp>
        <p:nvSpPr>
          <p:cNvPr id="501" name="Google Shape;501;p71"/>
          <p:cNvSpPr/>
          <p:nvPr/>
        </p:nvSpPr>
        <p:spPr>
          <a:xfrm rot="10800000">
            <a:off x="3336399" y="2530780"/>
            <a:ext cx="1785561" cy="952860"/>
          </a:xfrm>
          <a:custGeom>
            <a:rect b="b" l="l" r="r" t="t"/>
            <a:pathLst>
              <a:path extrusionOk="0" h="1287648" w="2856898">
                <a:moveTo>
                  <a:pt x="1425287" y="1287648"/>
                </a:moveTo>
                <a:lnTo>
                  <a:pt x="0" y="932169"/>
                </a:lnTo>
                <a:lnTo>
                  <a:pt x="1399886" y="0"/>
                </a:lnTo>
                <a:lnTo>
                  <a:pt x="2856898" y="927282"/>
                </a:lnTo>
                <a:lnTo>
                  <a:pt x="1425287" y="1287648"/>
                </a:lnTo>
                <a:close/>
              </a:path>
            </a:pathLst>
          </a:custGeom>
          <a:solidFill>
            <a:srgbClr val="43434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rgbClr val="FFFFFF"/>
              </a:solidFill>
              <a:latin typeface="Calibri"/>
              <a:ea typeface="Calibri"/>
              <a:cs typeface="Calibri"/>
              <a:sym typeface="Calibri"/>
            </a:endParaRPr>
          </a:p>
        </p:txBody>
      </p:sp>
      <p:sp>
        <p:nvSpPr>
          <p:cNvPr id="502" name="Google Shape;502;p71"/>
          <p:cNvSpPr/>
          <p:nvPr/>
        </p:nvSpPr>
        <p:spPr>
          <a:xfrm>
            <a:off x="2554260" y="3474263"/>
            <a:ext cx="3346495" cy="978428"/>
          </a:xfrm>
          <a:custGeom>
            <a:rect b="b" l="l" r="r" t="t"/>
            <a:pathLst>
              <a:path extrusionOk="0" h="1322200" w="5354392">
                <a:moveTo>
                  <a:pt x="4817819" y="0"/>
                </a:moveTo>
                <a:lnTo>
                  <a:pt x="5354392" y="691015"/>
                </a:lnTo>
                <a:lnTo>
                  <a:pt x="2677196" y="1322200"/>
                </a:lnTo>
                <a:lnTo>
                  <a:pt x="0" y="691015"/>
                </a:lnTo>
                <a:lnTo>
                  <a:pt x="536573" y="0"/>
                </a:lnTo>
                <a:lnTo>
                  <a:pt x="2677196" y="504680"/>
                </a:lnTo>
                <a:close/>
              </a:path>
            </a:pathLst>
          </a:custGeom>
          <a:solidFill>
            <a:srgbClr val="466180"/>
          </a:solidFill>
          <a:ln cap="flat" cmpd="sng" w="9525">
            <a:solidFill>
              <a:srgbClr val="07376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350"/>
              <a:buFont typeface="Arial"/>
              <a:buNone/>
            </a:pPr>
            <a:r>
              <a:t/>
            </a:r>
            <a:endParaRPr b="0" i="0" sz="1350" u="none" cap="none" strike="noStrike">
              <a:solidFill>
                <a:srgbClr val="FFFFFF"/>
              </a:solidFill>
              <a:latin typeface="Montserrat"/>
              <a:ea typeface="Montserrat"/>
              <a:cs typeface="Montserrat"/>
              <a:sym typeface="Montserrat"/>
            </a:endParaRPr>
          </a:p>
        </p:txBody>
      </p:sp>
      <p:sp>
        <p:nvSpPr>
          <p:cNvPr id="503" name="Google Shape;503;p71"/>
          <p:cNvSpPr/>
          <p:nvPr/>
        </p:nvSpPr>
        <p:spPr>
          <a:xfrm>
            <a:off x="3008616" y="2798987"/>
            <a:ext cx="2439077" cy="855353"/>
          </a:xfrm>
          <a:custGeom>
            <a:rect b="b" l="l" r="r" t="t"/>
            <a:pathLst>
              <a:path extrusionOk="0" h="1155882" w="3902523">
                <a:moveTo>
                  <a:pt x="3382873" y="0"/>
                </a:moveTo>
                <a:lnTo>
                  <a:pt x="3902523" y="669221"/>
                </a:lnTo>
                <a:lnTo>
                  <a:pt x="1951261" y="1155882"/>
                </a:lnTo>
                <a:lnTo>
                  <a:pt x="0" y="669221"/>
                </a:lnTo>
                <a:lnTo>
                  <a:pt x="519649" y="0"/>
                </a:lnTo>
                <a:lnTo>
                  <a:pt x="1951261" y="330981"/>
                </a:lnTo>
                <a:close/>
              </a:path>
            </a:pathLst>
          </a:custGeom>
          <a:solidFill>
            <a:srgbClr val="466180"/>
          </a:solidFill>
          <a:ln cap="flat" cmpd="sng" w="9525">
            <a:solidFill>
              <a:srgbClr val="07376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rgbClr val="FFFFFF"/>
              </a:solidFill>
              <a:latin typeface="Calibri"/>
              <a:ea typeface="Calibri"/>
              <a:cs typeface="Calibri"/>
              <a:sym typeface="Calibri"/>
            </a:endParaRPr>
          </a:p>
        </p:txBody>
      </p:sp>
      <p:sp>
        <p:nvSpPr>
          <p:cNvPr id="504" name="Google Shape;504;p71"/>
          <p:cNvSpPr/>
          <p:nvPr/>
        </p:nvSpPr>
        <p:spPr>
          <a:xfrm>
            <a:off x="4229888" y="2798987"/>
            <a:ext cx="1219539" cy="855353"/>
          </a:xfrm>
          <a:custGeom>
            <a:rect b="b" l="l" r="r" t="t"/>
            <a:pathLst>
              <a:path extrusionOk="0" h="1155882" w="1951263">
                <a:moveTo>
                  <a:pt x="1431613" y="0"/>
                </a:moveTo>
                <a:lnTo>
                  <a:pt x="1951263" y="669221"/>
                </a:lnTo>
                <a:lnTo>
                  <a:pt x="1" y="1155882"/>
                </a:lnTo>
                <a:lnTo>
                  <a:pt x="0" y="1155882"/>
                </a:lnTo>
                <a:lnTo>
                  <a:pt x="0" y="330981"/>
                </a:lnTo>
                <a:lnTo>
                  <a:pt x="1" y="330981"/>
                </a:lnTo>
                <a:lnTo>
                  <a:pt x="1431613" y="0"/>
                </a:lnTo>
                <a:close/>
              </a:path>
            </a:pathLst>
          </a:custGeom>
          <a:solidFill>
            <a:srgbClr val="466180"/>
          </a:solidFill>
          <a:ln cap="flat" cmpd="sng" w="9525">
            <a:solidFill>
              <a:srgbClr val="073763"/>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rgbClr val="FFFFFF"/>
              </a:solidFill>
              <a:latin typeface="Calibri"/>
              <a:ea typeface="Calibri"/>
              <a:cs typeface="Calibri"/>
              <a:sym typeface="Calibri"/>
            </a:endParaRPr>
          </a:p>
        </p:txBody>
      </p:sp>
      <p:sp>
        <p:nvSpPr>
          <p:cNvPr id="505" name="Google Shape;505;p71"/>
          <p:cNvSpPr/>
          <p:nvPr/>
        </p:nvSpPr>
        <p:spPr>
          <a:xfrm>
            <a:off x="4229887" y="3474263"/>
            <a:ext cx="1673247" cy="978428"/>
          </a:xfrm>
          <a:custGeom>
            <a:rect b="b" l="l" r="r" t="t"/>
            <a:pathLst>
              <a:path extrusionOk="0" h="1322200" w="2677196">
                <a:moveTo>
                  <a:pt x="2140623" y="0"/>
                </a:moveTo>
                <a:lnTo>
                  <a:pt x="2677196" y="691015"/>
                </a:lnTo>
                <a:lnTo>
                  <a:pt x="0" y="1322200"/>
                </a:lnTo>
                <a:lnTo>
                  <a:pt x="0" y="504680"/>
                </a:lnTo>
                <a:lnTo>
                  <a:pt x="2140623" y="0"/>
                </a:lnTo>
                <a:close/>
              </a:path>
            </a:pathLst>
          </a:custGeom>
          <a:solidFill>
            <a:srgbClr val="466180"/>
          </a:solidFill>
          <a:ln cap="flat" cmpd="sng" w="9525">
            <a:solidFill>
              <a:srgbClr val="073763"/>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rgbClr val="FFFFFF"/>
              </a:solidFill>
              <a:latin typeface="Calibri"/>
              <a:ea typeface="Calibri"/>
              <a:cs typeface="Calibri"/>
              <a:sym typeface="Calibri"/>
            </a:endParaRPr>
          </a:p>
        </p:txBody>
      </p:sp>
      <p:grpSp>
        <p:nvGrpSpPr>
          <p:cNvPr id="506" name="Google Shape;506;p71"/>
          <p:cNvGrpSpPr/>
          <p:nvPr/>
        </p:nvGrpSpPr>
        <p:grpSpPr>
          <a:xfrm>
            <a:off x="3453737" y="1436489"/>
            <a:ext cx="1551199" cy="1411484"/>
            <a:chOff x="6397291" y="1378400"/>
            <a:chExt cx="1551199" cy="1411484"/>
          </a:xfrm>
        </p:grpSpPr>
        <p:sp>
          <p:nvSpPr>
            <p:cNvPr id="507" name="Google Shape;507;p71"/>
            <p:cNvSpPr/>
            <p:nvPr/>
          </p:nvSpPr>
          <p:spPr>
            <a:xfrm rot="10800000">
              <a:off x="6731399" y="1924144"/>
              <a:ext cx="881903" cy="737505"/>
            </a:xfrm>
            <a:custGeom>
              <a:rect b="b" l="l" r="r" t="t"/>
              <a:pathLst>
                <a:path extrusionOk="0" h="996628" w="1411045">
                  <a:moveTo>
                    <a:pt x="702778" y="996628"/>
                  </a:moveTo>
                  <a:lnTo>
                    <a:pt x="0" y="821349"/>
                  </a:lnTo>
                  <a:lnTo>
                    <a:pt x="696428" y="0"/>
                  </a:lnTo>
                  <a:lnTo>
                    <a:pt x="1411045" y="822718"/>
                  </a:lnTo>
                  <a:lnTo>
                    <a:pt x="702778" y="996628"/>
                  </a:lnTo>
                  <a:close/>
                </a:path>
              </a:pathLst>
            </a:custGeom>
            <a:solidFill>
              <a:srgbClr val="43434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rgbClr val="FFFFFF"/>
                </a:solidFill>
                <a:latin typeface="Calibri"/>
                <a:ea typeface="Calibri"/>
                <a:cs typeface="Calibri"/>
                <a:sym typeface="Calibri"/>
              </a:endParaRPr>
            </a:p>
          </p:txBody>
        </p:sp>
        <p:sp>
          <p:nvSpPr>
            <p:cNvPr id="508" name="Google Shape;508;p71"/>
            <p:cNvSpPr/>
            <p:nvPr/>
          </p:nvSpPr>
          <p:spPr>
            <a:xfrm>
              <a:off x="6839298" y="1378400"/>
              <a:ext cx="667338" cy="607308"/>
            </a:xfrm>
            <a:custGeom>
              <a:rect b="b" l="l" r="r" t="t"/>
              <a:pathLst>
                <a:path extrusionOk="0" h="820687" w="1067740">
                  <a:moveTo>
                    <a:pt x="533870" y="0"/>
                  </a:moveTo>
                  <a:lnTo>
                    <a:pt x="1067740" y="687535"/>
                  </a:lnTo>
                  <a:lnTo>
                    <a:pt x="533870" y="820687"/>
                  </a:lnTo>
                  <a:lnTo>
                    <a:pt x="0" y="687535"/>
                  </a:lnTo>
                  <a:close/>
                </a:path>
              </a:pathLst>
            </a:custGeom>
            <a:solidFill>
              <a:srgbClr val="466180"/>
            </a:solidFill>
            <a:ln cap="flat" cmpd="sng" w="9525">
              <a:solidFill>
                <a:srgbClr val="07376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rgbClr val="FFFFFF"/>
                </a:solidFill>
                <a:latin typeface="Calibri"/>
                <a:ea typeface="Calibri"/>
                <a:cs typeface="Calibri"/>
                <a:sym typeface="Calibri"/>
              </a:endParaRPr>
            </a:p>
          </p:txBody>
        </p:sp>
        <p:sp>
          <p:nvSpPr>
            <p:cNvPr id="509" name="Google Shape;509;p71"/>
            <p:cNvSpPr/>
            <p:nvPr/>
          </p:nvSpPr>
          <p:spPr>
            <a:xfrm>
              <a:off x="6397291" y="2054200"/>
              <a:ext cx="1550096" cy="735684"/>
            </a:xfrm>
            <a:custGeom>
              <a:rect b="b" l="l" r="r" t="t"/>
              <a:pathLst>
                <a:path extrusionOk="0" h="994168" w="2480154">
                  <a:moveTo>
                    <a:pt x="1948344" y="0"/>
                  </a:moveTo>
                  <a:lnTo>
                    <a:pt x="2480154" y="684882"/>
                  </a:lnTo>
                  <a:lnTo>
                    <a:pt x="1240077" y="994168"/>
                  </a:lnTo>
                  <a:lnTo>
                    <a:pt x="0" y="684882"/>
                  </a:lnTo>
                  <a:lnTo>
                    <a:pt x="531810" y="0"/>
                  </a:lnTo>
                  <a:lnTo>
                    <a:pt x="1240077" y="176648"/>
                  </a:lnTo>
                  <a:close/>
                </a:path>
              </a:pathLst>
            </a:custGeom>
            <a:solidFill>
              <a:srgbClr val="466180"/>
            </a:solidFill>
            <a:ln cap="flat" cmpd="sng" w="9525">
              <a:solidFill>
                <a:srgbClr val="07376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rgbClr val="FFFFFF"/>
                </a:solidFill>
                <a:latin typeface="Calibri"/>
                <a:ea typeface="Calibri"/>
                <a:cs typeface="Calibri"/>
                <a:sym typeface="Calibri"/>
              </a:endParaRPr>
            </a:p>
          </p:txBody>
        </p:sp>
        <p:sp>
          <p:nvSpPr>
            <p:cNvPr id="510" name="Google Shape;510;p71"/>
            <p:cNvSpPr/>
            <p:nvPr/>
          </p:nvSpPr>
          <p:spPr>
            <a:xfrm>
              <a:off x="7173441" y="1378400"/>
              <a:ext cx="333669" cy="607308"/>
            </a:xfrm>
            <a:custGeom>
              <a:rect b="b" l="l" r="r" t="t"/>
              <a:pathLst>
                <a:path extrusionOk="0" h="820687" w="533870">
                  <a:moveTo>
                    <a:pt x="0" y="0"/>
                  </a:moveTo>
                  <a:lnTo>
                    <a:pt x="533870" y="687535"/>
                  </a:lnTo>
                  <a:lnTo>
                    <a:pt x="0" y="820687"/>
                  </a:lnTo>
                  <a:lnTo>
                    <a:pt x="0" y="0"/>
                  </a:lnTo>
                  <a:close/>
                </a:path>
              </a:pathLst>
            </a:custGeom>
            <a:solidFill>
              <a:srgbClr val="466180"/>
            </a:solidFill>
            <a:ln cap="flat" cmpd="sng" w="9525">
              <a:solidFill>
                <a:srgbClr val="07376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rgbClr val="FFFFFF"/>
                </a:solidFill>
                <a:latin typeface="Calibri"/>
                <a:ea typeface="Calibri"/>
                <a:cs typeface="Calibri"/>
                <a:sym typeface="Calibri"/>
              </a:endParaRPr>
            </a:p>
          </p:txBody>
        </p:sp>
        <p:sp>
          <p:nvSpPr>
            <p:cNvPr id="511" name="Google Shape;511;p71"/>
            <p:cNvSpPr/>
            <p:nvPr/>
          </p:nvSpPr>
          <p:spPr>
            <a:xfrm>
              <a:off x="7173442" y="2054200"/>
              <a:ext cx="775048" cy="735684"/>
            </a:xfrm>
            <a:custGeom>
              <a:rect b="b" l="l" r="r" t="t"/>
              <a:pathLst>
                <a:path extrusionOk="0" h="994168" w="1240077">
                  <a:moveTo>
                    <a:pt x="708267" y="0"/>
                  </a:moveTo>
                  <a:lnTo>
                    <a:pt x="1240077" y="684882"/>
                  </a:lnTo>
                  <a:lnTo>
                    <a:pt x="0" y="994168"/>
                  </a:lnTo>
                  <a:lnTo>
                    <a:pt x="0" y="176648"/>
                  </a:lnTo>
                  <a:lnTo>
                    <a:pt x="708267" y="0"/>
                  </a:lnTo>
                  <a:close/>
                </a:path>
              </a:pathLst>
            </a:custGeom>
            <a:solidFill>
              <a:srgbClr val="466180"/>
            </a:solidFill>
            <a:ln cap="flat" cmpd="sng" w="9525">
              <a:solidFill>
                <a:srgbClr val="073763"/>
              </a:solidFill>
              <a:prstDash val="solid"/>
              <a:round/>
              <a:headEnd len="sm" w="sm" type="none"/>
              <a:tailEnd len="sm" w="sm" type="none"/>
            </a:ln>
          </p:spPr>
          <p:txBody>
            <a:bodyPr anchorCtr="0" anchor="ctr" bIns="34275" lIns="68575" spcFirstLastPara="1" rIns="68575" wrap="square" tIns="34275">
              <a:noAutofit/>
            </a:bodyPr>
            <a:lstStyle/>
            <a:p>
              <a:pPr indent="0" lvl="0" marL="0" marR="0" rtl="0" algn="ctr">
                <a:lnSpc>
                  <a:spcPct val="100000"/>
                </a:lnSpc>
                <a:spcBef>
                  <a:spcPts val="0"/>
                </a:spcBef>
                <a:spcAft>
                  <a:spcPts val="0"/>
                </a:spcAft>
                <a:buClr>
                  <a:srgbClr val="000000"/>
                </a:buClr>
                <a:buSzPts val="1350"/>
                <a:buFont typeface="Arial"/>
                <a:buNone/>
              </a:pPr>
              <a:r>
                <a:t/>
              </a:r>
              <a:endParaRPr b="0" i="0" sz="1350" u="none" cap="none" strike="noStrike">
                <a:solidFill>
                  <a:srgbClr val="FFFFFF"/>
                </a:solidFill>
                <a:latin typeface="Calibri"/>
                <a:ea typeface="Calibri"/>
                <a:cs typeface="Calibri"/>
                <a:sym typeface="Calibri"/>
              </a:endParaRPr>
            </a:p>
          </p:txBody>
        </p:sp>
        <p:sp>
          <p:nvSpPr>
            <p:cNvPr id="512" name="Google Shape;512;p71"/>
            <p:cNvSpPr txBox="1"/>
            <p:nvPr/>
          </p:nvSpPr>
          <p:spPr>
            <a:xfrm rot="956724">
              <a:off x="6475031" y="2306339"/>
              <a:ext cx="794988" cy="338525"/>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000"/>
                <a:buFont typeface="Arial"/>
                <a:buNone/>
              </a:pPr>
              <a:r>
                <a:rPr b="1" lang="en-US" sz="1000">
                  <a:solidFill>
                    <a:srgbClr val="FFFFFF"/>
                  </a:solidFill>
                  <a:latin typeface="Montserrat"/>
                  <a:ea typeface="Montserrat"/>
                  <a:cs typeface="Montserrat"/>
                  <a:sym typeface="Montserrat"/>
                </a:rPr>
                <a:t>TACTIC</a:t>
              </a:r>
              <a:endParaRPr b="1" i="0" sz="1000" u="none" cap="none" strike="noStrike">
                <a:solidFill>
                  <a:srgbClr val="000000"/>
                </a:solidFill>
                <a:latin typeface="Arial"/>
                <a:ea typeface="Arial"/>
                <a:cs typeface="Arial"/>
                <a:sym typeface="Arial"/>
              </a:endParaRPr>
            </a:p>
          </p:txBody>
        </p:sp>
        <p:sp>
          <p:nvSpPr>
            <p:cNvPr id="513" name="Google Shape;513;p71"/>
            <p:cNvSpPr txBox="1"/>
            <p:nvPr/>
          </p:nvSpPr>
          <p:spPr>
            <a:xfrm rot="954031">
              <a:off x="6594528" y="1591120"/>
              <a:ext cx="999752" cy="338731"/>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000"/>
                <a:buFont typeface="Arial"/>
                <a:buNone/>
              </a:pPr>
              <a:r>
                <a:rPr b="1" lang="en-US" sz="1000">
                  <a:solidFill>
                    <a:srgbClr val="FFFFFF"/>
                  </a:solidFill>
                  <a:latin typeface="Montserrat"/>
                  <a:ea typeface="Montserrat"/>
                  <a:cs typeface="Montserrat"/>
                  <a:sym typeface="Montserrat"/>
                </a:rPr>
                <a:t>STRATEGIC</a:t>
              </a:r>
              <a:endParaRPr b="1" i="0" sz="1000" u="none" cap="none" strike="noStrike">
                <a:solidFill>
                  <a:srgbClr val="000000"/>
                </a:solidFill>
                <a:latin typeface="Montserrat"/>
                <a:ea typeface="Montserrat"/>
                <a:cs typeface="Montserrat"/>
                <a:sym typeface="Montserrat"/>
              </a:endParaRPr>
            </a:p>
          </p:txBody>
        </p:sp>
      </p:grpSp>
      <p:sp>
        <p:nvSpPr>
          <p:cNvPr id="514" name="Google Shape;514;p71"/>
          <p:cNvSpPr txBox="1"/>
          <p:nvPr/>
        </p:nvSpPr>
        <p:spPr>
          <a:xfrm rot="954856">
            <a:off x="2946135" y="3779993"/>
            <a:ext cx="985782" cy="338731"/>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000"/>
              <a:buFont typeface="Arial"/>
              <a:buNone/>
            </a:pPr>
            <a:r>
              <a:rPr b="1" lang="en-US" sz="1000">
                <a:solidFill>
                  <a:srgbClr val="FFFFFF"/>
                </a:solidFill>
                <a:latin typeface="Montserrat"/>
                <a:ea typeface="Montserrat"/>
                <a:cs typeface="Montserrat"/>
                <a:sym typeface="Montserrat"/>
              </a:rPr>
              <a:t>REAL-TIME</a:t>
            </a:r>
            <a:endParaRPr b="1" i="0" sz="1000" u="none" cap="none" strike="noStrike">
              <a:solidFill>
                <a:srgbClr val="000000"/>
              </a:solidFill>
              <a:latin typeface="Montserrat"/>
              <a:ea typeface="Montserrat"/>
              <a:cs typeface="Montserrat"/>
              <a:sym typeface="Montserrat"/>
            </a:endParaRPr>
          </a:p>
        </p:txBody>
      </p:sp>
      <p:sp>
        <p:nvSpPr>
          <p:cNvPr id="515" name="Google Shape;515;p71"/>
          <p:cNvSpPr txBox="1"/>
          <p:nvPr/>
        </p:nvSpPr>
        <p:spPr>
          <a:xfrm rot="955045">
            <a:off x="3067502" y="3056909"/>
            <a:ext cx="1181397" cy="338731"/>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000"/>
              <a:buFont typeface="Arial"/>
              <a:buNone/>
            </a:pPr>
            <a:r>
              <a:rPr b="1" lang="en-US" sz="1000">
                <a:solidFill>
                  <a:srgbClr val="FFFFFF"/>
                </a:solidFill>
                <a:latin typeface="Montserrat"/>
                <a:ea typeface="Montserrat"/>
                <a:cs typeface="Montserrat"/>
                <a:sym typeface="Montserrat"/>
              </a:rPr>
              <a:t>OPERATIONAL</a:t>
            </a:r>
            <a:endParaRPr b="1" i="0" sz="1000" u="none" cap="none" strike="noStrike">
              <a:solidFill>
                <a:srgbClr val="FFFFFF"/>
              </a:solidFill>
              <a:latin typeface="Montserrat"/>
              <a:ea typeface="Montserrat"/>
              <a:cs typeface="Montserrat"/>
              <a:sym typeface="Montserrat"/>
            </a:endParaRPr>
          </a:p>
        </p:txBody>
      </p:sp>
      <p:cxnSp>
        <p:nvCxnSpPr>
          <p:cNvPr id="516" name="Google Shape;516;p71"/>
          <p:cNvCxnSpPr/>
          <p:nvPr/>
        </p:nvCxnSpPr>
        <p:spPr>
          <a:xfrm>
            <a:off x="2295175" y="1356000"/>
            <a:ext cx="12300" cy="2971800"/>
          </a:xfrm>
          <a:prstGeom prst="straightConnector1">
            <a:avLst/>
          </a:prstGeom>
          <a:noFill/>
          <a:ln cap="flat" cmpd="sng" w="19050">
            <a:solidFill>
              <a:schemeClr val="lt1"/>
            </a:solidFill>
            <a:prstDash val="solid"/>
            <a:round/>
            <a:headEnd len="med" w="med" type="triangle"/>
            <a:tailEnd len="med" w="med" type="triangle"/>
          </a:ln>
        </p:spPr>
      </p:cxnSp>
      <p:sp>
        <p:nvSpPr>
          <p:cNvPr id="517" name="Google Shape;517;p71"/>
          <p:cNvSpPr txBox="1"/>
          <p:nvPr/>
        </p:nvSpPr>
        <p:spPr>
          <a:xfrm>
            <a:off x="148725" y="1221500"/>
            <a:ext cx="17472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200">
                <a:solidFill>
                  <a:schemeClr val="lt1"/>
                </a:solidFill>
                <a:latin typeface="Montserrat"/>
                <a:ea typeface="Montserrat"/>
                <a:cs typeface="Montserrat"/>
                <a:sym typeface="Montserrat"/>
              </a:rPr>
              <a:t>High level model</a:t>
            </a:r>
            <a:endParaRPr sz="1200">
              <a:solidFill>
                <a:schemeClr val="lt1"/>
              </a:solidFill>
              <a:latin typeface="Montserrat"/>
              <a:ea typeface="Montserrat"/>
              <a:cs typeface="Montserrat"/>
              <a:sym typeface="Montserrat"/>
            </a:endParaRPr>
          </a:p>
          <a:p>
            <a:pPr indent="0" lvl="0" marL="0" rtl="0" algn="l">
              <a:spcBef>
                <a:spcPts val="0"/>
              </a:spcBef>
              <a:spcAft>
                <a:spcPts val="0"/>
              </a:spcAft>
              <a:buNone/>
            </a:pPr>
            <a:r>
              <a:rPr lang="en-US" sz="1200">
                <a:solidFill>
                  <a:schemeClr val="lt1"/>
                </a:solidFill>
                <a:latin typeface="Montserrat"/>
                <a:ea typeface="Montserrat"/>
                <a:cs typeface="Montserrat"/>
                <a:sym typeface="Montserrat"/>
              </a:rPr>
              <a:t>Simplify reality</a:t>
            </a:r>
            <a:endParaRPr sz="1200">
              <a:solidFill>
                <a:schemeClr val="lt1"/>
              </a:solidFill>
              <a:latin typeface="Montserrat"/>
              <a:ea typeface="Montserrat"/>
              <a:cs typeface="Montserrat"/>
              <a:sym typeface="Montserrat"/>
            </a:endParaRPr>
          </a:p>
          <a:p>
            <a:pPr indent="0" lvl="0" marL="0" rtl="0" algn="l">
              <a:spcBef>
                <a:spcPts val="0"/>
              </a:spcBef>
              <a:spcAft>
                <a:spcPts val="0"/>
              </a:spcAft>
              <a:buNone/>
            </a:pPr>
            <a:r>
              <a:rPr lang="en-US" sz="1200">
                <a:solidFill>
                  <a:schemeClr val="lt1"/>
                </a:solidFill>
                <a:latin typeface="Montserrat"/>
                <a:ea typeface="Montserrat"/>
                <a:cs typeface="Montserrat"/>
                <a:sym typeface="Montserrat"/>
              </a:rPr>
              <a:t>Wide granularity</a:t>
            </a:r>
            <a:endParaRPr sz="1200">
              <a:solidFill>
                <a:schemeClr val="lt1"/>
              </a:solidFill>
              <a:latin typeface="Montserrat"/>
              <a:ea typeface="Montserrat"/>
              <a:cs typeface="Montserrat"/>
              <a:sym typeface="Montserrat"/>
            </a:endParaRPr>
          </a:p>
          <a:p>
            <a:pPr indent="0" lvl="0" marL="0" rtl="0" algn="l">
              <a:spcBef>
                <a:spcPts val="0"/>
              </a:spcBef>
              <a:spcAft>
                <a:spcPts val="0"/>
              </a:spcAft>
              <a:buNone/>
            </a:pPr>
            <a:r>
              <a:rPr lang="en-US" sz="1200">
                <a:solidFill>
                  <a:schemeClr val="lt1"/>
                </a:solidFill>
                <a:latin typeface="Montserrat"/>
                <a:ea typeface="Montserrat"/>
                <a:cs typeface="Montserrat"/>
                <a:sym typeface="Montserrat"/>
              </a:rPr>
              <a:t>Direct optimization</a:t>
            </a:r>
            <a:endParaRPr sz="1200">
              <a:solidFill>
                <a:schemeClr val="lt1"/>
              </a:solidFill>
              <a:latin typeface="Montserrat"/>
              <a:ea typeface="Montserrat"/>
              <a:cs typeface="Montserrat"/>
              <a:sym typeface="Montserrat"/>
            </a:endParaRPr>
          </a:p>
        </p:txBody>
      </p:sp>
      <p:sp>
        <p:nvSpPr>
          <p:cNvPr id="518" name="Google Shape;518;p71"/>
          <p:cNvSpPr txBox="1"/>
          <p:nvPr/>
        </p:nvSpPr>
        <p:spPr>
          <a:xfrm>
            <a:off x="148725" y="3507500"/>
            <a:ext cx="17472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200">
                <a:solidFill>
                  <a:schemeClr val="lt1"/>
                </a:solidFill>
                <a:latin typeface="Montserrat"/>
                <a:ea typeface="Montserrat"/>
                <a:cs typeface="Montserrat"/>
                <a:sym typeface="Montserrat"/>
              </a:rPr>
              <a:t>True-to-life model</a:t>
            </a:r>
            <a:endParaRPr sz="1200">
              <a:solidFill>
                <a:schemeClr val="lt1"/>
              </a:solidFill>
              <a:latin typeface="Montserrat"/>
              <a:ea typeface="Montserrat"/>
              <a:cs typeface="Montserrat"/>
              <a:sym typeface="Montserrat"/>
            </a:endParaRPr>
          </a:p>
          <a:p>
            <a:pPr indent="0" lvl="0" marL="0" rtl="0" algn="l">
              <a:spcBef>
                <a:spcPts val="0"/>
              </a:spcBef>
              <a:spcAft>
                <a:spcPts val="0"/>
              </a:spcAft>
              <a:buNone/>
            </a:pPr>
            <a:r>
              <a:rPr lang="en-US" sz="1200">
                <a:solidFill>
                  <a:schemeClr val="lt1"/>
                </a:solidFill>
                <a:latin typeface="Montserrat"/>
                <a:ea typeface="Montserrat"/>
                <a:cs typeface="Montserrat"/>
                <a:sym typeface="Montserrat"/>
              </a:rPr>
              <a:t>Mirror reality</a:t>
            </a:r>
            <a:endParaRPr sz="1200">
              <a:solidFill>
                <a:schemeClr val="lt1"/>
              </a:solidFill>
              <a:latin typeface="Montserrat"/>
              <a:ea typeface="Montserrat"/>
              <a:cs typeface="Montserrat"/>
              <a:sym typeface="Montserrat"/>
            </a:endParaRPr>
          </a:p>
          <a:p>
            <a:pPr indent="0" lvl="0" marL="0" rtl="0" algn="l">
              <a:spcBef>
                <a:spcPts val="0"/>
              </a:spcBef>
              <a:spcAft>
                <a:spcPts val="0"/>
              </a:spcAft>
              <a:buNone/>
            </a:pPr>
            <a:r>
              <a:rPr lang="en-US" sz="1200">
                <a:solidFill>
                  <a:schemeClr val="lt1"/>
                </a:solidFill>
                <a:latin typeface="Montserrat"/>
                <a:ea typeface="Montserrat"/>
                <a:cs typeface="Montserrat"/>
                <a:sym typeface="Montserrat"/>
              </a:rPr>
              <a:t>Very fine granularity</a:t>
            </a:r>
            <a:endParaRPr sz="1200">
              <a:solidFill>
                <a:schemeClr val="lt1"/>
              </a:solidFill>
              <a:latin typeface="Montserrat"/>
              <a:ea typeface="Montserrat"/>
              <a:cs typeface="Montserrat"/>
              <a:sym typeface="Montserrat"/>
            </a:endParaRPr>
          </a:p>
          <a:p>
            <a:pPr indent="0" lvl="0" marL="0" rtl="0" algn="l">
              <a:spcBef>
                <a:spcPts val="0"/>
              </a:spcBef>
              <a:spcAft>
                <a:spcPts val="0"/>
              </a:spcAft>
              <a:buNone/>
            </a:pPr>
            <a:r>
              <a:rPr lang="en-US" sz="1200">
                <a:solidFill>
                  <a:schemeClr val="lt1"/>
                </a:solidFill>
                <a:latin typeface="Montserrat"/>
                <a:ea typeface="Montserrat"/>
                <a:cs typeface="Montserrat"/>
                <a:sym typeface="Montserrat"/>
              </a:rPr>
              <a:t>Dynamic simulation</a:t>
            </a:r>
            <a:endParaRPr sz="1200">
              <a:solidFill>
                <a:schemeClr val="lt1"/>
              </a:solidFill>
              <a:latin typeface="Montserrat"/>
              <a:ea typeface="Montserrat"/>
              <a:cs typeface="Montserrat"/>
              <a:sym typeface="Montserrat"/>
            </a:endParaRPr>
          </a:p>
        </p:txBody>
      </p:sp>
      <p:sp>
        <p:nvSpPr>
          <p:cNvPr id="519" name="Google Shape;519;p71"/>
          <p:cNvSpPr txBox="1"/>
          <p:nvPr/>
        </p:nvSpPr>
        <p:spPr>
          <a:xfrm>
            <a:off x="5939925" y="1450100"/>
            <a:ext cx="31278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200">
                <a:solidFill>
                  <a:schemeClr val="lt1"/>
                </a:solidFill>
                <a:latin typeface="Montserrat"/>
                <a:ea typeface="Montserrat"/>
                <a:cs typeface="Montserrat"/>
                <a:sym typeface="Montserrat"/>
              </a:rPr>
              <a:t>Network design</a:t>
            </a:r>
            <a:endParaRPr sz="1200">
              <a:solidFill>
                <a:schemeClr val="lt1"/>
              </a:solidFill>
              <a:latin typeface="Montserrat"/>
              <a:ea typeface="Montserrat"/>
              <a:cs typeface="Montserrat"/>
              <a:sym typeface="Montserrat"/>
            </a:endParaRPr>
          </a:p>
          <a:p>
            <a:pPr indent="0" lvl="0" marL="0" rtl="0" algn="l">
              <a:spcBef>
                <a:spcPts val="0"/>
              </a:spcBef>
              <a:spcAft>
                <a:spcPts val="0"/>
              </a:spcAft>
              <a:buNone/>
            </a:pPr>
            <a:r>
              <a:rPr lang="en-US" sz="1200">
                <a:solidFill>
                  <a:schemeClr val="lt1"/>
                </a:solidFill>
                <a:latin typeface="Montserrat"/>
                <a:ea typeface="Montserrat"/>
                <a:cs typeface="Montserrat"/>
                <a:sym typeface="Montserrat"/>
              </a:rPr>
              <a:t>Strategic sourcing</a:t>
            </a:r>
            <a:endParaRPr sz="1200">
              <a:solidFill>
                <a:schemeClr val="lt1"/>
              </a:solidFill>
              <a:latin typeface="Montserrat"/>
              <a:ea typeface="Montserrat"/>
              <a:cs typeface="Montserrat"/>
              <a:sym typeface="Montserrat"/>
            </a:endParaRPr>
          </a:p>
          <a:p>
            <a:pPr indent="0" lvl="0" marL="0" rtl="0" algn="l">
              <a:spcBef>
                <a:spcPts val="0"/>
              </a:spcBef>
              <a:spcAft>
                <a:spcPts val="0"/>
              </a:spcAft>
              <a:buNone/>
            </a:pPr>
            <a:r>
              <a:rPr i="1" lang="en-US" sz="1200">
                <a:solidFill>
                  <a:schemeClr val="accent2"/>
                </a:solidFill>
                <a:latin typeface="Montserrat"/>
                <a:ea typeface="Montserrat"/>
                <a:cs typeface="Montserrat"/>
                <a:sym typeface="Montserrat"/>
              </a:rPr>
              <a:t>Where to produce?</a:t>
            </a:r>
            <a:endParaRPr i="1" sz="1200">
              <a:solidFill>
                <a:schemeClr val="accent2"/>
              </a:solidFill>
              <a:latin typeface="Montserrat"/>
              <a:ea typeface="Montserrat"/>
              <a:cs typeface="Montserrat"/>
              <a:sym typeface="Montserrat"/>
            </a:endParaRPr>
          </a:p>
        </p:txBody>
      </p:sp>
      <p:sp>
        <p:nvSpPr>
          <p:cNvPr id="520" name="Google Shape;520;p71"/>
          <p:cNvSpPr txBox="1"/>
          <p:nvPr/>
        </p:nvSpPr>
        <p:spPr>
          <a:xfrm>
            <a:off x="5939925" y="2059700"/>
            <a:ext cx="31278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200">
                <a:solidFill>
                  <a:schemeClr val="lt1"/>
                </a:solidFill>
                <a:latin typeface="Montserrat"/>
                <a:ea typeface="Montserrat"/>
                <a:cs typeface="Montserrat"/>
                <a:sym typeface="Montserrat"/>
              </a:rPr>
              <a:t>Flows and stocks management rules</a:t>
            </a:r>
            <a:endParaRPr sz="1200">
              <a:solidFill>
                <a:schemeClr val="lt1"/>
              </a:solidFill>
              <a:latin typeface="Montserrat"/>
              <a:ea typeface="Montserrat"/>
              <a:cs typeface="Montserrat"/>
              <a:sym typeface="Montserrat"/>
            </a:endParaRPr>
          </a:p>
          <a:p>
            <a:pPr indent="0" lvl="0" marL="0" rtl="0" algn="l">
              <a:spcBef>
                <a:spcPts val="0"/>
              </a:spcBef>
              <a:spcAft>
                <a:spcPts val="0"/>
              </a:spcAft>
              <a:buNone/>
            </a:pPr>
            <a:r>
              <a:rPr lang="en-US" sz="1200">
                <a:solidFill>
                  <a:schemeClr val="lt1"/>
                </a:solidFill>
                <a:latin typeface="Montserrat"/>
                <a:ea typeface="Montserrat"/>
                <a:cs typeface="Montserrat"/>
                <a:sym typeface="Montserrat"/>
              </a:rPr>
              <a:t>Risks analysis</a:t>
            </a:r>
            <a:endParaRPr sz="1200">
              <a:solidFill>
                <a:schemeClr val="lt1"/>
              </a:solidFill>
              <a:latin typeface="Montserrat"/>
              <a:ea typeface="Montserrat"/>
              <a:cs typeface="Montserrat"/>
              <a:sym typeface="Montserrat"/>
            </a:endParaRPr>
          </a:p>
          <a:p>
            <a:pPr indent="0" lvl="0" marL="0" rtl="0" algn="l">
              <a:spcBef>
                <a:spcPts val="0"/>
              </a:spcBef>
              <a:spcAft>
                <a:spcPts val="0"/>
              </a:spcAft>
              <a:buNone/>
            </a:pPr>
            <a:r>
              <a:rPr lang="en-US" sz="1200">
                <a:solidFill>
                  <a:schemeClr val="lt1"/>
                </a:solidFill>
                <a:latin typeface="Montserrat"/>
                <a:ea typeface="Montserrat"/>
                <a:cs typeface="Montserrat"/>
                <a:sym typeface="Montserrat"/>
              </a:rPr>
              <a:t>Production planning &amp; control</a:t>
            </a:r>
            <a:endParaRPr sz="1200">
              <a:solidFill>
                <a:schemeClr val="lt1"/>
              </a:solidFill>
              <a:latin typeface="Montserrat"/>
              <a:ea typeface="Montserrat"/>
              <a:cs typeface="Montserrat"/>
              <a:sym typeface="Montserrat"/>
            </a:endParaRPr>
          </a:p>
          <a:p>
            <a:pPr indent="0" lvl="0" marL="0" rtl="0" algn="l">
              <a:spcBef>
                <a:spcPts val="0"/>
              </a:spcBef>
              <a:spcAft>
                <a:spcPts val="0"/>
              </a:spcAft>
              <a:buNone/>
            </a:pPr>
            <a:r>
              <a:rPr i="1" lang="en-US" sz="1200">
                <a:solidFill>
                  <a:schemeClr val="accent2"/>
                </a:solidFill>
                <a:latin typeface="Montserrat"/>
                <a:ea typeface="Montserrat"/>
                <a:cs typeface="Montserrat"/>
                <a:sym typeface="Montserrat"/>
              </a:rPr>
              <a:t>How much and when to produce?</a:t>
            </a:r>
            <a:endParaRPr i="1" sz="1200">
              <a:solidFill>
                <a:schemeClr val="accent2"/>
              </a:solidFill>
              <a:latin typeface="Montserrat"/>
              <a:ea typeface="Montserrat"/>
              <a:cs typeface="Montserrat"/>
              <a:sym typeface="Montserrat"/>
            </a:endParaRPr>
          </a:p>
        </p:txBody>
      </p:sp>
      <p:sp>
        <p:nvSpPr>
          <p:cNvPr id="521" name="Google Shape;521;p71"/>
          <p:cNvSpPr txBox="1"/>
          <p:nvPr/>
        </p:nvSpPr>
        <p:spPr>
          <a:xfrm>
            <a:off x="5939925" y="2897900"/>
            <a:ext cx="31278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200">
                <a:solidFill>
                  <a:schemeClr val="lt1"/>
                </a:solidFill>
                <a:latin typeface="Montserrat"/>
                <a:ea typeface="Montserrat"/>
                <a:cs typeface="Montserrat"/>
                <a:sym typeface="Montserrat"/>
              </a:rPr>
              <a:t>Detailed scheduling</a:t>
            </a:r>
            <a:endParaRPr sz="1200">
              <a:solidFill>
                <a:schemeClr val="lt1"/>
              </a:solidFill>
              <a:latin typeface="Montserrat"/>
              <a:ea typeface="Montserrat"/>
              <a:cs typeface="Montserrat"/>
              <a:sym typeface="Montserrat"/>
            </a:endParaRPr>
          </a:p>
          <a:p>
            <a:pPr indent="0" lvl="0" marL="0" rtl="0" algn="l">
              <a:spcBef>
                <a:spcPts val="0"/>
              </a:spcBef>
              <a:spcAft>
                <a:spcPts val="0"/>
              </a:spcAft>
              <a:buNone/>
            </a:pPr>
            <a:r>
              <a:rPr lang="en-US" sz="1200">
                <a:solidFill>
                  <a:schemeClr val="lt1"/>
                </a:solidFill>
                <a:latin typeface="Montserrat"/>
                <a:ea typeface="Montserrat"/>
                <a:cs typeface="Montserrat"/>
                <a:sym typeface="Montserrat"/>
              </a:rPr>
              <a:t>Bottlenecks anticipation</a:t>
            </a:r>
            <a:endParaRPr sz="1200">
              <a:solidFill>
                <a:schemeClr val="lt1"/>
              </a:solidFill>
              <a:latin typeface="Montserrat"/>
              <a:ea typeface="Montserrat"/>
              <a:cs typeface="Montserrat"/>
              <a:sym typeface="Montserrat"/>
            </a:endParaRPr>
          </a:p>
          <a:p>
            <a:pPr indent="0" lvl="0" marL="0" rtl="0" algn="l">
              <a:spcBef>
                <a:spcPts val="0"/>
              </a:spcBef>
              <a:spcAft>
                <a:spcPts val="0"/>
              </a:spcAft>
              <a:buNone/>
            </a:pPr>
            <a:r>
              <a:rPr lang="en-US" sz="1200">
                <a:solidFill>
                  <a:schemeClr val="lt1"/>
                </a:solidFill>
                <a:latin typeface="Montserrat"/>
                <a:ea typeface="Montserrat"/>
                <a:cs typeface="Montserrat"/>
                <a:sym typeface="Montserrat"/>
              </a:rPr>
              <a:t>Resources optimization</a:t>
            </a:r>
            <a:endParaRPr sz="1200">
              <a:solidFill>
                <a:schemeClr val="lt1"/>
              </a:solidFill>
              <a:latin typeface="Montserrat"/>
              <a:ea typeface="Montserrat"/>
              <a:cs typeface="Montserrat"/>
              <a:sym typeface="Montserrat"/>
            </a:endParaRPr>
          </a:p>
          <a:p>
            <a:pPr indent="0" lvl="0" marL="0" rtl="0" algn="l">
              <a:spcBef>
                <a:spcPts val="0"/>
              </a:spcBef>
              <a:spcAft>
                <a:spcPts val="0"/>
              </a:spcAft>
              <a:buNone/>
            </a:pPr>
            <a:r>
              <a:rPr i="1" lang="en-US" sz="1200">
                <a:solidFill>
                  <a:schemeClr val="accent2"/>
                </a:solidFill>
                <a:latin typeface="Montserrat"/>
                <a:ea typeface="Montserrat"/>
                <a:cs typeface="Montserrat"/>
                <a:sym typeface="Montserrat"/>
              </a:rPr>
              <a:t>How to sequence production?</a:t>
            </a:r>
            <a:endParaRPr i="1" sz="1200">
              <a:solidFill>
                <a:schemeClr val="accent2"/>
              </a:solidFill>
              <a:latin typeface="Montserrat"/>
              <a:ea typeface="Montserrat"/>
              <a:cs typeface="Montserrat"/>
              <a:sym typeface="Montserrat"/>
            </a:endParaRPr>
          </a:p>
        </p:txBody>
      </p:sp>
      <p:sp>
        <p:nvSpPr>
          <p:cNvPr id="522" name="Google Shape;522;p71"/>
          <p:cNvSpPr txBox="1"/>
          <p:nvPr/>
        </p:nvSpPr>
        <p:spPr>
          <a:xfrm>
            <a:off x="5939925" y="3736100"/>
            <a:ext cx="31278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200">
                <a:solidFill>
                  <a:schemeClr val="lt1"/>
                </a:solidFill>
                <a:latin typeface="Montserrat"/>
                <a:ea typeface="Montserrat"/>
                <a:cs typeface="Montserrat"/>
                <a:sym typeface="Montserrat"/>
              </a:rPr>
              <a:t>End-to-end supply chain control tower</a:t>
            </a:r>
            <a:endParaRPr sz="1200">
              <a:solidFill>
                <a:schemeClr val="lt1"/>
              </a:solidFill>
              <a:latin typeface="Montserrat"/>
              <a:ea typeface="Montserrat"/>
              <a:cs typeface="Montserrat"/>
              <a:sym typeface="Montserrat"/>
            </a:endParaRPr>
          </a:p>
          <a:p>
            <a:pPr indent="0" lvl="0" marL="0" rtl="0" algn="l">
              <a:spcBef>
                <a:spcPts val="0"/>
              </a:spcBef>
              <a:spcAft>
                <a:spcPts val="0"/>
              </a:spcAft>
              <a:buNone/>
            </a:pPr>
            <a:r>
              <a:rPr lang="en-US" sz="1200">
                <a:solidFill>
                  <a:schemeClr val="lt1"/>
                </a:solidFill>
                <a:latin typeface="Montserrat"/>
                <a:ea typeface="Montserrat"/>
                <a:cs typeface="Montserrat"/>
                <a:sym typeface="Montserrat"/>
              </a:rPr>
              <a:t>Production lines monitoring</a:t>
            </a:r>
            <a:endParaRPr sz="1200">
              <a:solidFill>
                <a:schemeClr val="lt1"/>
              </a:solidFill>
              <a:latin typeface="Montserrat"/>
              <a:ea typeface="Montserrat"/>
              <a:cs typeface="Montserrat"/>
              <a:sym typeface="Montserrat"/>
            </a:endParaRPr>
          </a:p>
          <a:p>
            <a:pPr indent="0" lvl="0" marL="0" rtl="0" algn="l">
              <a:spcBef>
                <a:spcPts val="0"/>
              </a:spcBef>
              <a:spcAft>
                <a:spcPts val="0"/>
              </a:spcAft>
              <a:buNone/>
            </a:pPr>
            <a:r>
              <a:rPr i="1" lang="en-US" sz="1200">
                <a:solidFill>
                  <a:schemeClr val="accent2"/>
                </a:solidFill>
                <a:latin typeface="Montserrat"/>
                <a:ea typeface="Montserrat"/>
                <a:cs typeface="Montserrat"/>
                <a:sym typeface="Montserrat"/>
              </a:rPr>
              <a:t>How to react rapidly?</a:t>
            </a:r>
            <a:endParaRPr i="1" sz="1200">
              <a:solidFill>
                <a:schemeClr val="accent2"/>
              </a:solidFill>
              <a:latin typeface="Montserrat"/>
              <a:ea typeface="Montserrat"/>
              <a:cs typeface="Montserrat"/>
              <a:sym typeface="Montserrat"/>
            </a:endParaRPr>
          </a:p>
        </p:txBody>
      </p:sp>
      <p:pic>
        <p:nvPicPr>
          <p:cNvPr id="523" name="Google Shape;523;p71"/>
          <p:cNvPicPr preferRelativeResize="0"/>
          <p:nvPr/>
        </p:nvPicPr>
        <p:blipFill rotWithShape="1">
          <a:blip r:embed="rId3">
            <a:alphaModFix/>
          </a:blip>
          <a:srcRect b="25058" l="80625" r="4157" t="54413"/>
          <a:stretch/>
        </p:blipFill>
        <p:spPr>
          <a:xfrm>
            <a:off x="296525" y="2311000"/>
            <a:ext cx="1451600" cy="1030401"/>
          </a:xfrm>
          <a:prstGeom prst="rect">
            <a:avLst/>
          </a:prstGeom>
          <a:noFill/>
          <a:ln>
            <a:noFill/>
          </a:ln>
          <a:effectLst>
            <a:outerShdw blurRad="57150" rotWithShape="0" algn="bl" dir="5400000" dist="19050">
              <a:srgbClr val="000000">
                <a:alpha val="50000"/>
              </a:srgbClr>
            </a:outerShdw>
          </a:effectLst>
        </p:spPr>
      </p:pic>
      <p:sp>
        <p:nvSpPr>
          <p:cNvPr id="524" name="Google Shape;524;p71"/>
          <p:cNvSpPr txBox="1"/>
          <p:nvPr/>
        </p:nvSpPr>
        <p:spPr>
          <a:xfrm rot="-5400000">
            <a:off x="798100" y="2656850"/>
            <a:ext cx="2675700" cy="338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i="1" lang="en-US" sz="1000">
                <a:solidFill>
                  <a:schemeClr val="lt1"/>
                </a:solidFill>
                <a:latin typeface="Montserrat"/>
                <a:ea typeface="Montserrat"/>
                <a:cs typeface="Montserrat"/>
                <a:sym typeface="Montserrat"/>
              </a:rPr>
              <a:t>Cosmo Tech Supply chain capabilities</a:t>
            </a:r>
            <a:endParaRPr i="1" sz="1000">
              <a:solidFill>
                <a:schemeClr val="lt1"/>
              </a:solidFill>
              <a:latin typeface="Montserrat"/>
              <a:ea typeface="Montserrat"/>
              <a:cs typeface="Montserrat"/>
              <a:sym typeface="Montserrat"/>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9" name="Shape 529"/>
        <p:cNvGrpSpPr/>
        <p:nvPr/>
      </p:nvGrpSpPr>
      <p:grpSpPr>
        <a:xfrm>
          <a:off x="0" y="0"/>
          <a:ext cx="0" cy="0"/>
          <a:chOff x="0" y="0"/>
          <a:chExt cx="0" cy="0"/>
        </a:xfrm>
      </p:grpSpPr>
      <p:sp>
        <p:nvSpPr>
          <p:cNvPr id="530" name="Google Shape;530;p72"/>
          <p:cNvSpPr txBox="1"/>
          <p:nvPr>
            <p:ph idx="3" type="body"/>
          </p:nvPr>
        </p:nvSpPr>
        <p:spPr>
          <a:xfrm>
            <a:off x="3684200" y="2908025"/>
            <a:ext cx="2414100" cy="1390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b="1" lang="en-US" sz="1100">
                <a:solidFill>
                  <a:srgbClr val="FFFFFF"/>
                </a:solidFill>
              </a:rPr>
              <a:t>Scenarios experiments</a:t>
            </a:r>
            <a:endParaRPr i="1" sz="1000">
              <a:solidFill>
                <a:srgbClr val="FFFFFF"/>
              </a:solidFill>
            </a:endParaRPr>
          </a:p>
          <a:p>
            <a:pPr indent="-109220" lvl="0" marL="137160" rtl="0" algn="l">
              <a:lnSpc>
                <a:spcPct val="100000"/>
              </a:lnSpc>
              <a:spcBef>
                <a:spcPts val="300"/>
              </a:spcBef>
              <a:spcAft>
                <a:spcPts val="0"/>
              </a:spcAft>
              <a:buClr>
                <a:srgbClr val="FFFFFF"/>
              </a:buClr>
              <a:buSzPts val="1000"/>
              <a:buChar char="●"/>
            </a:pPr>
            <a:r>
              <a:rPr i="1" lang="en-US" sz="1000">
                <a:solidFill>
                  <a:srgbClr val="FFFFFF"/>
                </a:solidFill>
              </a:rPr>
              <a:t>Simulation</a:t>
            </a:r>
            <a:endParaRPr i="1" sz="1000">
              <a:solidFill>
                <a:srgbClr val="FFFFFF"/>
              </a:solidFill>
            </a:endParaRPr>
          </a:p>
          <a:p>
            <a:pPr indent="-109220" lvl="0" marL="137160" rtl="0" algn="l">
              <a:lnSpc>
                <a:spcPct val="100000"/>
              </a:lnSpc>
              <a:spcBef>
                <a:spcPts val="300"/>
              </a:spcBef>
              <a:spcAft>
                <a:spcPts val="0"/>
              </a:spcAft>
              <a:buClr>
                <a:srgbClr val="FFFFFF"/>
              </a:buClr>
              <a:buSzPts val="1000"/>
              <a:buChar char="●"/>
            </a:pPr>
            <a:r>
              <a:rPr i="1" lang="en-US" sz="1000">
                <a:solidFill>
                  <a:srgbClr val="FFFFFF"/>
                </a:solidFill>
              </a:rPr>
              <a:t>Optimization</a:t>
            </a:r>
            <a:endParaRPr i="1" sz="1000">
              <a:solidFill>
                <a:srgbClr val="FFFFFF"/>
              </a:solidFill>
            </a:endParaRPr>
          </a:p>
          <a:p>
            <a:pPr indent="-109220" lvl="0" marL="137160" rtl="0" algn="l">
              <a:lnSpc>
                <a:spcPct val="100000"/>
              </a:lnSpc>
              <a:spcBef>
                <a:spcPts val="300"/>
              </a:spcBef>
              <a:spcAft>
                <a:spcPts val="0"/>
              </a:spcAft>
              <a:buClr>
                <a:srgbClr val="FFFFFF"/>
              </a:buClr>
              <a:buSzPts val="1000"/>
              <a:buChar char="●"/>
            </a:pPr>
            <a:r>
              <a:rPr i="1" lang="en-US" sz="1000">
                <a:solidFill>
                  <a:srgbClr val="FFFFFF"/>
                </a:solidFill>
              </a:rPr>
              <a:t>Uncertainties and sensitivity analyzes</a:t>
            </a:r>
            <a:endParaRPr i="1" sz="1000">
              <a:solidFill>
                <a:srgbClr val="FFFFFF"/>
              </a:solidFill>
            </a:endParaRPr>
          </a:p>
          <a:p>
            <a:pPr indent="-109220" lvl="0" marL="137160" rtl="0" algn="l">
              <a:lnSpc>
                <a:spcPct val="100000"/>
              </a:lnSpc>
              <a:spcBef>
                <a:spcPts val="300"/>
              </a:spcBef>
              <a:spcAft>
                <a:spcPts val="0"/>
              </a:spcAft>
              <a:buClr>
                <a:srgbClr val="FFFFFF"/>
              </a:buClr>
              <a:buSzPts val="1000"/>
              <a:buChar char="●"/>
            </a:pPr>
            <a:r>
              <a:rPr i="1" lang="en-US" sz="1000">
                <a:solidFill>
                  <a:srgbClr val="FFFFFF"/>
                </a:solidFill>
              </a:rPr>
              <a:t>Robust optimization</a:t>
            </a:r>
            <a:endParaRPr i="1" sz="1000">
              <a:solidFill>
                <a:srgbClr val="FFFFFF"/>
              </a:solidFill>
            </a:endParaRPr>
          </a:p>
          <a:p>
            <a:pPr indent="-109220" lvl="0" marL="137160" rtl="0" algn="l">
              <a:lnSpc>
                <a:spcPct val="100000"/>
              </a:lnSpc>
              <a:spcBef>
                <a:spcPts val="300"/>
              </a:spcBef>
              <a:spcAft>
                <a:spcPts val="300"/>
              </a:spcAft>
              <a:buClr>
                <a:srgbClr val="FFFFFF"/>
              </a:buClr>
              <a:buSzPts val="1000"/>
              <a:buChar char="●"/>
            </a:pPr>
            <a:r>
              <a:rPr i="1" lang="en-US" sz="1000">
                <a:solidFill>
                  <a:srgbClr val="FFFFFF"/>
                </a:solidFill>
              </a:rPr>
              <a:t>...</a:t>
            </a:r>
            <a:endParaRPr i="1" sz="1000">
              <a:solidFill>
                <a:srgbClr val="FFFFFF"/>
              </a:solidFill>
            </a:endParaRPr>
          </a:p>
        </p:txBody>
      </p:sp>
      <p:sp>
        <p:nvSpPr>
          <p:cNvPr id="531" name="Google Shape;531;p72"/>
          <p:cNvSpPr txBox="1"/>
          <p:nvPr>
            <p:ph type="title"/>
          </p:nvPr>
        </p:nvSpPr>
        <p:spPr>
          <a:xfrm>
            <a:off x="362275" y="551806"/>
            <a:ext cx="8414100" cy="657000"/>
          </a:xfrm>
          <a:prstGeom prst="rect">
            <a:avLst/>
          </a:prstGeom>
          <a:noFill/>
          <a:ln>
            <a:noFill/>
          </a:ln>
        </p:spPr>
        <p:txBody>
          <a:bodyPr anchorCtr="0" anchor="t" bIns="45700" lIns="0" spcFirstLastPara="1" rIns="0" wrap="square" tIns="45700">
            <a:noAutofit/>
          </a:bodyPr>
          <a:lstStyle/>
          <a:p>
            <a:pPr indent="0" lvl="0" marL="0" rtl="0" algn="l">
              <a:lnSpc>
                <a:spcPct val="90000"/>
              </a:lnSpc>
              <a:spcBef>
                <a:spcPts val="0"/>
              </a:spcBef>
              <a:spcAft>
                <a:spcPts val="0"/>
              </a:spcAft>
              <a:buClr>
                <a:srgbClr val="000000"/>
              </a:buClr>
              <a:buSzPts val="1100"/>
              <a:buFont typeface="Arial"/>
              <a:buNone/>
            </a:pPr>
            <a:r>
              <a:rPr lang="en-US"/>
              <a:t>Predict, test and optimize supply chain behavior, resilience and performance in a realistic virtual future</a:t>
            </a:r>
            <a:endParaRPr/>
          </a:p>
        </p:txBody>
      </p:sp>
      <p:sp>
        <p:nvSpPr>
          <p:cNvPr id="532" name="Google Shape;532;p72"/>
          <p:cNvSpPr txBox="1"/>
          <p:nvPr>
            <p:ph idx="2" type="title"/>
          </p:nvPr>
        </p:nvSpPr>
        <p:spPr>
          <a:xfrm>
            <a:off x="292600" y="103627"/>
            <a:ext cx="8414100" cy="491100"/>
          </a:xfrm>
          <a:prstGeom prst="rect">
            <a:avLst/>
          </a:prstGeom>
          <a:noFill/>
          <a:ln>
            <a:noFill/>
          </a:ln>
        </p:spPr>
        <p:txBody>
          <a:bodyPr anchorCtr="0" anchor="t" bIns="45700" lIns="45700" spcFirstLastPara="1" rIns="45700" wrap="square" tIns="45700">
            <a:noAutofit/>
          </a:bodyPr>
          <a:lstStyle/>
          <a:p>
            <a:pPr indent="0" lvl="0" marL="0" rtl="0" algn="l">
              <a:lnSpc>
                <a:spcPct val="100000"/>
              </a:lnSpc>
              <a:spcBef>
                <a:spcPts val="0"/>
              </a:spcBef>
              <a:spcAft>
                <a:spcPts val="0"/>
              </a:spcAft>
              <a:buSzPts val="2400"/>
              <a:buNone/>
            </a:pPr>
            <a:r>
              <a:rPr lang="en-US" sz="1900"/>
              <a:t>Cosmo Tech supply chain simulation digital twin</a:t>
            </a:r>
            <a:endParaRPr sz="1900"/>
          </a:p>
        </p:txBody>
      </p:sp>
      <p:sp>
        <p:nvSpPr>
          <p:cNvPr id="533" name="Google Shape;533;p72"/>
          <p:cNvSpPr txBox="1"/>
          <p:nvPr>
            <p:ph idx="1" type="subTitle"/>
          </p:nvPr>
        </p:nvSpPr>
        <p:spPr>
          <a:xfrm>
            <a:off x="297200" y="2908025"/>
            <a:ext cx="3234600" cy="1793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800"/>
              <a:buNone/>
            </a:pPr>
            <a:r>
              <a:rPr b="1" lang="en-US" sz="1100">
                <a:solidFill>
                  <a:srgbClr val="FFFFFF"/>
                </a:solidFill>
              </a:rPr>
              <a:t>Digital twin of a end-to-end supply chain</a:t>
            </a:r>
            <a:endParaRPr b="1" sz="1100">
              <a:solidFill>
                <a:srgbClr val="FFFFFF"/>
              </a:solidFill>
            </a:endParaRPr>
          </a:p>
          <a:p>
            <a:pPr indent="-109220" lvl="0" marL="137160" rtl="0" algn="l">
              <a:lnSpc>
                <a:spcPct val="100000"/>
              </a:lnSpc>
              <a:spcBef>
                <a:spcPts val="300"/>
              </a:spcBef>
              <a:spcAft>
                <a:spcPts val="0"/>
              </a:spcAft>
              <a:buClr>
                <a:srgbClr val="FFFFFF"/>
              </a:buClr>
              <a:buSzPts val="1000"/>
              <a:buChar char="●"/>
            </a:pPr>
            <a:r>
              <a:rPr i="1" lang="en-US" sz="1000">
                <a:solidFill>
                  <a:srgbClr val="FFFFFF"/>
                </a:solidFill>
              </a:rPr>
              <a:t>Physical structure (suppliers, factories, warehouses, transport, customers</a:t>
            </a:r>
            <a:r>
              <a:rPr i="1" lang="en-US">
                <a:solidFill>
                  <a:srgbClr val="FFFFFF"/>
                </a:solidFill>
              </a:rPr>
              <a:t>…</a:t>
            </a:r>
            <a:r>
              <a:rPr i="1" lang="en-US" sz="1000">
                <a:solidFill>
                  <a:srgbClr val="FFFFFF"/>
                </a:solidFill>
              </a:rPr>
              <a:t>)</a:t>
            </a:r>
            <a:endParaRPr i="1" sz="1000">
              <a:solidFill>
                <a:srgbClr val="FFFFFF"/>
              </a:solidFill>
            </a:endParaRPr>
          </a:p>
          <a:p>
            <a:pPr indent="-109220" lvl="0" marL="137160" rtl="0" algn="l">
              <a:lnSpc>
                <a:spcPct val="100000"/>
              </a:lnSpc>
              <a:spcBef>
                <a:spcPts val="300"/>
              </a:spcBef>
              <a:spcAft>
                <a:spcPts val="0"/>
              </a:spcAft>
              <a:buClr>
                <a:srgbClr val="FFFFFF"/>
              </a:buClr>
              <a:buSzPts val="1000"/>
              <a:buChar char="●"/>
            </a:pPr>
            <a:r>
              <a:rPr i="1" lang="en-US" sz="1000">
                <a:solidFill>
                  <a:srgbClr val="FFFFFF"/>
                </a:solidFill>
              </a:rPr>
              <a:t>Financial structure (OPEX, CAPEX,</a:t>
            </a:r>
            <a:r>
              <a:rPr i="1" lang="en-US">
                <a:solidFill>
                  <a:srgbClr val="FFFFFF"/>
                </a:solidFill>
              </a:rPr>
              <a:t> </a:t>
            </a:r>
            <a:r>
              <a:rPr i="1" lang="en-US" sz="1000">
                <a:solidFill>
                  <a:srgbClr val="FFFFFF"/>
                </a:solidFill>
              </a:rPr>
              <a:t>incomes</a:t>
            </a:r>
            <a:r>
              <a:rPr i="1" lang="en-US">
                <a:solidFill>
                  <a:srgbClr val="FFFFFF"/>
                </a:solidFill>
              </a:rPr>
              <a:t>…</a:t>
            </a:r>
            <a:r>
              <a:rPr i="1" lang="en-US" sz="1000">
                <a:solidFill>
                  <a:srgbClr val="FFFFFF"/>
                </a:solidFill>
              </a:rPr>
              <a:t>)</a:t>
            </a:r>
            <a:endParaRPr i="1" sz="1000">
              <a:solidFill>
                <a:srgbClr val="FFFFFF"/>
              </a:solidFill>
            </a:endParaRPr>
          </a:p>
          <a:p>
            <a:pPr indent="-109220" lvl="0" marL="137160" rtl="0" algn="l">
              <a:lnSpc>
                <a:spcPct val="100000"/>
              </a:lnSpc>
              <a:spcBef>
                <a:spcPts val="300"/>
              </a:spcBef>
              <a:spcAft>
                <a:spcPts val="0"/>
              </a:spcAft>
              <a:buClr>
                <a:srgbClr val="FFFFFF"/>
              </a:buClr>
              <a:buSzPts val="1000"/>
              <a:buChar char="●"/>
            </a:pPr>
            <a:r>
              <a:rPr i="1" lang="en-US" sz="1000">
                <a:solidFill>
                  <a:srgbClr val="FFFFFF"/>
                </a:solidFill>
              </a:rPr>
              <a:t>C02 emissions</a:t>
            </a:r>
            <a:endParaRPr i="1" sz="1000">
              <a:solidFill>
                <a:srgbClr val="FFFFFF"/>
              </a:solidFill>
            </a:endParaRPr>
          </a:p>
          <a:p>
            <a:pPr indent="-109220" lvl="0" marL="137160" rtl="0" algn="l">
              <a:lnSpc>
                <a:spcPct val="100000"/>
              </a:lnSpc>
              <a:spcBef>
                <a:spcPts val="300"/>
              </a:spcBef>
              <a:spcAft>
                <a:spcPts val="0"/>
              </a:spcAft>
              <a:buClr>
                <a:srgbClr val="FFFFFF"/>
              </a:buClr>
              <a:buSzPts val="1000"/>
              <a:buChar char="●"/>
            </a:pPr>
            <a:r>
              <a:rPr i="1" lang="en-US" sz="1000">
                <a:solidFill>
                  <a:srgbClr val="FFFFFF"/>
                </a:solidFill>
              </a:rPr>
              <a:t>Flows</a:t>
            </a:r>
            <a:endParaRPr i="1" sz="1000">
              <a:solidFill>
                <a:srgbClr val="FFFFFF"/>
              </a:solidFill>
            </a:endParaRPr>
          </a:p>
          <a:p>
            <a:pPr indent="-109220" lvl="0" marL="137160" rtl="0" algn="l">
              <a:lnSpc>
                <a:spcPct val="100000"/>
              </a:lnSpc>
              <a:spcBef>
                <a:spcPts val="300"/>
              </a:spcBef>
              <a:spcAft>
                <a:spcPts val="0"/>
              </a:spcAft>
              <a:buClr>
                <a:srgbClr val="FFFFFF"/>
              </a:buClr>
              <a:buSzPts val="1000"/>
              <a:buChar char="●"/>
            </a:pPr>
            <a:r>
              <a:rPr i="1" lang="en-US" sz="1000">
                <a:solidFill>
                  <a:srgbClr val="FFFFFF"/>
                </a:solidFill>
              </a:rPr>
              <a:t>Capacities</a:t>
            </a:r>
            <a:endParaRPr i="1" sz="1000">
              <a:solidFill>
                <a:srgbClr val="FFFFFF"/>
              </a:solidFill>
            </a:endParaRPr>
          </a:p>
          <a:p>
            <a:pPr indent="-109220" lvl="0" marL="137160" rtl="0" algn="l">
              <a:lnSpc>
                <a:spcPct val="100000"/>
              </a:lnSpc>
              <a:spcBef>
                <a:spcPts val="300"/>
              </a:spcBef>
              <a:spcAft>
                <a:spcPts val="0"/>
              </a:spcAft>
              <a:buClr>
                <a:srgbClr val="FFFFFF"/>
              </a:buClr>
              <a:buSzPts val="1000"/>
              <a:buChar char="●"/>
            </a:pPr>
            <a:r>
              <a:rPr i="1" lang="en-US" sz="1000">
                <a:solidFill>
                  <a:srgbClr val="FFFFFF"/>
                </a:solidFill>
              </a:rPr>
              <a:t>Demands</a:t>
            </a:r>
            <a:endParaRPr i="1" sz="1000">
              <a:solidFill>
                <a:srgbClr val="FFFFFF"/>
              </a:solidFill>
            </a:endParaRPr>
          </a:p>
          <a:p>
            <a:pPr indent="-109220" lvl="0" marL="137160" rtl="0" algn="l">
              <a:lnSpc>
                <a:spcPct val="100000"/>
              </a:lnSpc>
              <a:spcBef>
                <a:spcPts val="300"/>
              </a:spcBef>
              <a:spcAft>
                <a:spcPts val="0"/>
              </a:spcAft>
              <a:buClr>
                <a:srgbClr val="FFFFFF"/>
              </a:buClr>
              <a:buSzPts val="1000"/>
              <a:buChar char="●"/>
            </a:pPr>
            <a:r>
              <a:rPr i="1" lang="en-US" sz="1000">
                <a:solidFill>
                  <a:srgbClr val="FFFFFF"/>
                </a:solidFill>
              </a:rPr>
              <a:t>Uncertainties</a:t>
            </a:r>
            <a:endParaRPr i="1" sz="1000">
              <a:solidFill>
                <a:srgbClr val="FFFFFF"/>
              </a:solidFill>
            </a:endParaRPr>
          </a:p>
          <a:p>
            <a:pPr indent="0" lvl="0" marL="0" rtl="0" algn="l">
              <a:lnSpc>
                <a:spcPct val="100000"/>
              </a:lnSpc>
              <a:spcBef>
                <a:spcPts val="300"/>
              </a:spcBef>
              <a:spcAft>
                <a:spcPts val="0"/>
              </a:spcAft>
              <a:buSzPts val="1800"/>
              <a:buNone/>
            </a:pPr>
            <a:r>
              <a:t/>
            </a:r>
            <a:endParaRPr sz="1000"/>
          </a:p>
        </p:txBody>
      </p:sp>
      <p:sp>
        <p:nvSpPr>
          <p:cNvPr id="534" name="Google Shape;534;p72"/>
          <p:cNvSpPr txBox="1"/>
          <p:nvPr>
            <p:ph idx="3" type="body"/>
          </p:nvPr>
        </p:nvSpPr>
        <p:spPr>
          <a:xfrm>
            <a:off x="6429900" y="2908025"/>
            <a:ext cx="2695200" cy="1926900"/>
          </a:xfrm>
          <a:prstGeom prst="rect">
            <a:avLst/>
          </a:prstGeom>
          <a:noFill/>
          <a:ln>
            <a:noFill/>
          </a:ln>
        </p:spPr>
        <p:txBody>
          <a:bodyPr anchorCtr="0" anchor="t" bIns="91425" lIns="91425" spcFirstLastPara="1" rIns="0" wrap="square" tIns="91425">
            <a:noAutofit/>
          </a:bodyPr>
          <a:lstStyle/>
          <a:p>
            <a:pPr indent="0" lvl="0" marL="0" rtl="0" algn="l">
              <a:lnSpc>
                <a:spcPct val="100000"/>
              </a:lnSpc>
              <a:spcBef>
                <a:spcPts val="0"/>
              </a:spcBef>
              <a:spcAft>
                <a:spcPts val="0"/>
              </a:spcAft>
              <a:buSzPts val="1800"/>
              <a:buNone/>
            </a:pPr>
            <a:r>
              <a:rPr b="1" lang="en-US" sz="1100">
                <a:solidFill>
                  <a:srgbClr val="FFFFFF"/>
                </a:solidFill>
              </a:rPr>
              <a:t>Standard set of ready-to-use KPIs</a:t>
            </a:r>
            <a:endParaRPr b="1" sz="1100">
              <a:solidFill>
                <a:srgbClr val="FFFFFF"/>
              </a:solidFill>
            </a:endParaRPr>
          </a:p>
          <a:p>
            <a:pPr indent="-109220" lvl="0" marL="137160" rtl="0" algn="l">
              <a:lnSpc>
                <a:spcPct val="100000"/>
              </a:lnSpc>
              <a:spcBef>
                <a:spcPts val="300"/>
              </a:spcBef>
              <a:spcAft>
                <a:spcPts val="0"/>
              </a:spcAft>
              <a:buClr>
                <a:srgbClr val="FFFFFF"/>
              </a:buClr>
              <a:buSzPts val="1000"/>
              <a:buChar char="●"/>
            </a:pPr>
            <a:r>
              <a:rPr i="1" lang="en-US" sz="1000">
                <a:solidFill>
                  <a:srgbClr val="FFFFFF"/>
                </a:solidFill>
              </a:rPr>
              <a:t>Profit</a:t>
            </a:r>
            <a:endParaRPr i="1" sz="1000">
              <a:solidFill>
                <a:srgbClr val="FFFFFF"/>
              </a:solidFill>
            </a:endParaRPr>
          </a:p>
          <a:p>
            <a:pPr indent="-109220" lvl="0" marL="137160" rtl="0" algn="l">
              <a:lnSpc>
                <a:spcPct val="100000"/>
              </a:lnSpc>
              <a:spcBef>
                <a:spcPts val="300"/>
              </a:spcBef>
              <a:spcAft>
                <a:spcPts val="0"/>
              </a:spcAft>
              <a:buClr>
                <a:srgbClr val="FFFFFF"/>
              </a:buClr>
              <a:buSzPts val="1000"/>
              <a:buChar char="●"/>
            </a:pPr>
            <a:r>
              <a:rPr i="1" lang="en-US" sz="1000">
                <a:solidFill>
                  <a:srgbClr val="FFFFFF"/>
                </a:solidFill>
              </a:rPr>
              <a:t>Service level</a:t>
            </a:r>
            <a:endParaRPr i="1" sz="1000">
              <a:solidFill>
                <a:srgbClr val="FFFFFF"/>
              </a:solidFill>
            </a:endParaRPr>
          </a:p>
          <a:p>
            <a:pPr indent="-109220" lvl="0" marL="137160" rtl="0" algn="l">
              <a:lnSpc>
                <a:spcPct val="100000"/>
              </a:lnSpc>
              <a:spcBef>
                <a:spcPts val="300"/>
              </a:spcBef>
              <a:spcAft>
                <a:spcPts val="0"/>
              </a:spcAft>
              <a:buClr>
                <a:srgbClr val="FFFFFF"/>
              </a:buClr>
              <a:buSzPts val="1000"/>
              <a:buChar char="●"/>
            </a:pPr>
            <a:r>
              <a:rPr i="1" lang="en-US" sz="1000">
                <a:solidFill>
                  <a:srgbClr val="FFFFFF"/>
                </a:solidFill>
              </a:rPr>
              <a:t>Total cost</a:t>
            </a:r>
            <a:endParaRPr i="1" sz="1000">
              <a:solidFill>
                <a:srgbClr val="FFFFFF"/>
              </a:solidFill>
            </a:endParaRPr>
          </a:p>
          <a:p>
            <a:pPr indent="-109220" lvl="0" marL="137160" rtl="0" algn="l">
              <a:lnSpc>
                <a:spcPct val="100000"/>
              </a:lnSpc>
              <a:spcBef>
                <a:spcPts val="300"/>
              </a:spcBef>
              <a:spcAft>
                <a:spcPts val="0"/>
              </a:spcAft>
              <a:buClr>
                <a:srgbClr val="FFFFFF"/>
              </a:buClr>
              <a:buSzPts val="1000"/>
              <a:buChar char="●"/>
            </a:pPr>
            <a:r>
              <a:rPr i="1" lang="en-US" sz="1000">
                <a:solidFill>
                  <a:srgbClr val="FFFFFF"/>
                </a:solidFill>
              </a:rPr>
              <a:t>Production efficiency</a:t>
            </a:r>
            <a:endParaRPr i="1" sz="1000">
              <a:solidFill>
                <a:srgbClr val="FFFFFF"/>
              </a:solidFill>
            </a:endParaRPr>
          </a:p>
          <a:p>
            <a:pPr indent="-109220" lvl="0" marL="137160" rtl="0" algn="l">
              <a:lnSpc>
                <a:spcPct val="100000"/>
              </a:lnSpc>
              <a:spcBef>
                <a:spcPts val="300"/>
              </a:spcBef>
              <a:spcAft>
                <a:spcPts val="0"/>
              </a:spcAft>
              <a:buClr>
                <a:srgbClr val="FFFFFF"/>
              </a:buClr>
              <a:buSzPts val="1000"/>
              <a:buChar char="●"/>
            </a:pPr>
            <a:r>
              <a:rPr i="1" lang="en-US" sz="1000">
                <a:solidFill>
                  <a:srgbClr val="FFFFFF"/>
                </a:solidFill>
              </a:rPr>
              <a:t>Stocks</a:t>
            </a:r>
            <a:endParaRPr i="1" sz="1000">
              <a:solidFill>
                <a:srgbClr val="FFFFFF"/>
              </a:solidFill>
            </a:endParaRPr>
          </a:p>
          <a:p>
            <a:pPr indent="-109220" lvl="0" marL="137160" rtl="0" algn="l">
              <a:lnSpc>
                <a:spcPct val="100000"/>
              </a:lnSpc>
              <a:spcBef>
                <a:spcPts val="300"/>
              </a:spcBef>
              <a:spcAft>
                <a:spcPts val="0"/>
              </a:spcAft>
              <a:buClr>
                <a:srgbClr val="FFFFFF"/>
              </a:buClr>
              <a:buSzPts val="1000"/>
              <a:buChar char="●"/>
            </a:pPr>
            <a:r>
              <a:rPr i="1" lang="en-US" sz="1000">
                <a:solidFill>
                  <a:srgbClr val="FFFFFF"/>
                </a:solidFill>
              </a:rPr>
              <a:t>CO2 emissions</a:t>
            </a:r>
            <a:endParaRPr i="1" sz="1000">
              <a:solidFill>
                <a:srgbClr val="FFFFFF"/>
              </a:solidFill>
            </a:endParaRPr>
          </a:p>
          <a:p>
            <a:pPr indent="-109220" lvl="0" marL="137160" rtl="0" algn="l">
              <a:lnSpc>
                <a:spcPct val="100000"/>
              </a:lnSpc>
              <a:spcBef>
                <a:spcPts val="300"/>
              </a:spcBef>
              <a:spcAft>
                <a:spcPts val="0"/>
              </a:spcAft>
              <a:buClr>
                <a:srgbClr val="FFFFFF"/>
              </a:buClr>
              <a:buSzPts val="1000"/>
              <a:buChar char="●"/>
            </a:pPr>
            <a:r>
              <a:rPr i="1" lang="en-US" sz="1000">
                <a:solidFill>
                  <a:srgbClr val="FFFFFF"/>
                </a:solidFill>
              </a:rPr>
              <a:t>Robustness to uncertainties</a:t>
            </a:r>
            <a:endParaRPr i="1" sz="1000">
              <a:solidFill>
                <a:srgbClr val="FFFFFF"/>
              </a:solidFill>
            </a:endParaRPr>
          </a:p>
          <a:p>
            <a:pPr indent="0" lvl="0" marL="0" rtl="0" algn="l">
              <a:spcBef>
                <a:spcPts val="300"/>
              </a:spcBef>
              <a:spcAft>
                <a:spcPts val="0"/>
              </a:spcAft>
              <a:buSzPts val="1800"/>
              <a:buNone/>
            </a:pPr>
            <a:r>
              <a:rPr b="1" lang="en-US" sz="1100">
                <a:solidFill>
                  <a:srgbClr val="FFFFFF"/>
                </a:solidFill>
              </a:rPr>
              <a:t>+ Customized advanced analytics</a:t>
            </a:r>
            <a:endParaRPr b="1" sz="1100">
              <a:solidFill>
                <a:srgbClr val="FFFFFF"/>
              </a:solidFill>
            </a:endParaRPr>
          </a:p>
          <a:p>
            <a:pPr indent="0" lvl="0" marL="0" rtl="0" algn="l">
              <a:lnSpc>
                <a:spcPct val="100000"/>
              </a:lnSpc>
              <a:spcBef>
                <a:spcPts val="300"/>
              </a:spcBef>
              <a:spcAft>
                <a:spcPts val="0"/>
              </a:spcAft>
              <a:buSzPts val="1800"/>
              <a:buNone/>
            </a:pPr>
            <a:r>
              <a:t/>
            </a:r>
            <a:endParaRPr b="1" sz="1100">
              <a:solidFill>
                <a:srgbClr val="FFFFFF"/>
              </a:solidFill>
            </a:endParaRPr>
          </a:p>
          <a:p>
            <a:pPr indent="0" lvl="0" marL="0" rtl="0" algn="l">
              <a:lnSpc>
                <a:spcPct val="100000"/>
              </a:lnSpc>
              <a:spcBef>
                <a:spcPts val="300"/>
              </a:spcBef>
              <a:spcAft>
                <a:spcPts val="300"/>
              </a:spcAft>
              <a:buNone/>
            </a:pPr>
            <a:r>
              <a:t/>
            </a:r>
            <a:endParaRPr b="1" sz="1100">
              <a:solidFill>
                <a:srgbClr val="FFFFFF"/>
              </a:solidFill>
            </a:endParaRPr>
          </a:p>
        </p:txBody>
      </p:sp>
      <p:sp>
        <p:nvSpPr>
          <p:cNvPr id="535" name="Google Shape;535;p72"/>
          <p:cNvSpPr/>
          <p:nvPr/>
        </p:nvSpPr>
        <p:spPr>
          <a:xfrm>
            <a:off x="3089000" y="1776425"/>
            <a:ext cx="532800" cy="322500"/>
          </a:xfrm>
          <a:prstGeom prst="rightArrow">
            <a:avLst>
              <a:gd fmla="val 50000" name="adj1"/>
              <a:gd fmla="val 50000" name="adj2"/>
            </a:avLst>
          </a:prstGeom>
          <a:noFill/>
          <a:ln cap="flat" cmpd="sng" w="9525">
            <a:solidFill>
              <a:schemeClr val="accent2"/>
            </a:solidFill>
            <a:prstDash val="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6" name="Google Shape;536;p72"/>
          <p:cNvSpPr/>
          <p:nvPr/>
        </p:nvSpPr>
        <p:spPr>
          <a:xfrm>
            <a:off x="5823250" y="1776425"/>
            <a:ext cx="532800" cy="322500"/>
          </a:xfrm>
          <a:prstGeom prst="rightArrow">
            <a:avLst>
              <a:gd fmla="val 50000" name="adj1"/>
              <a:gd fmla="val 50000" name="adj2"/>
            </a:avLst>
          </a:prstGeom>
          <a:noFill/>
          <a:ln cap="flat" cmpd="sng" w="9525">
            <a:solidFill>
              <a:schemeClr val="accent2"/>
            </a:solidFill>
            <a:prstDash val="dot"/>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37" name="Google Shape;537;p72"/>
          <p:cNvPicPr preferRelativeResize="0"/>
          <p:nvPr/>
        </p:nvPicPr>
        <p:blipFill rotWithShape="1">
          <a:blip r:embed="rId3">
            <a:alphaModFix/>
          </a:blip>
          <a:srcRect b="21143" l="41177" r="21651" t="16484"/>
          <a:stretch/>
        </p:blipFill>
        <p:spPr>
          <a:xfrm>
            <a:off x="1040388" y="1327076"/>
            <a:ext cx="1748225" cy="1286574"/>
          </a:xfrm>
          <a:prstGeom prst="rect">
            <a:avLst/>
          </a:prstGeom>
          <a:noFill/>
          <a:ln>
            <a:noFill/>
          </a:ln>
          <a:effectLst>
            <a:outerShdw blurRad="57150" rotWithShape="0" algn="bl" dir="5400000" dist="19050">
              <a:srgbClr val="000000">
                <a:alpha val="50000"/>
              </a:srgbClr>
            </a:outerShdw>
          </a:effectLst>
        </p:spPr>
      </p:pic>
      <p:pic>
        <p:nvPicPr>
          <p:cNvPr id="538" name="Google Shape;538;p72"/>
          <p:cNvPicPr preferRelativeResize="0"/>
          <p:nvPr/>
        </p:nvPicPr>
        <p:blipFill rotWithShape="1">
          <a:blip r:embed="rId3">
            <a:alphaModFix/>
          </a:blip>
          <a:srcRect b="25058" l="80625" r="4157" t="54413"/>
          <a:stretch/>
        </p:blipFill>
        <p:spPr>
          <a:xfrm>
            <a:off x="3864738" y="1320947"/>
            <a:ext cx="1748225" cy="1240957"/>
          </a:xfrm>
          <a:prstGeom prst="rect">
            <a:avLst/>
          </a:prstGeom>
          <a:noFill/>
          <a:ln>
            <a:noFill/>
          </a:ln>
          <a:effectLst>
            <a:outerShdw blurRad="57150" rotWithShape="0" algn="bl" dir="5400000" dist="19050">
              <a:srgbClr val="000000">
                <a:alpha val="50000"/>
              </a:srgbClr>
            </a:outerShdw>
          </a:effectLst>
        </p:spPr>
      </p:pic>
      <p:pic>
        <p:nvPicPr>
          <p:cNvPr id="539" name="Google Shape;539;p72"/>
          <p:cNvPicPr preferRelativeResize="0"/>
          <p:nvPr/>
        </p:nvPicPr>
        <p:blipFill>
          <a:blip r:embed="rId4">
            <a:alphaModFix/>
          </a:blip>
          <a:stretch>
            <a:fillRect/>
          </a:stretch>
        </p:blipFill>
        <p:spPr>
          <a:xfrm>
            <a:off x="6434391" y="1044330"/>
            <a:ext cx="1828800" cy="813816"/>
          </a:xfrm>
          <a:prstGeom prst="rect">
            <a:avLst/>
          </a:prstGeom>
          <a:noFill/>
          <a:ln>
            <a:noFill/>
          </a:ln>
        </p:spPr>
      </p:pic>
      <p:pic>
        <p:nvPicPr>
          <p:cNvPr id="540" name="Google Shape;540;p72"/>
          <p:cNvPicPr preferRelativeResize="0"/>
          <p:nvPr/>
        </p:nvPicPr>
        <p:blipFill>
          <a:blip r:embed="rId5">
            <a:alphaModFix/>
          </a:blip>
          <a:stretch>
            <a:fillRect/>
          </a:stretch>
        </p:blipFill>
        <p:spPr>
          <a:xfrm>
            <a:off x="6677194" y="1409014"/>
            <a:ext cx="1828802" cy="822959"/>
          </a:xfrm>
          <a:prstGeom prst="rect">
            <a:avLst/>
          </a:prstGeom>
          <a:noFill/>
          <a:ln>
            <a:noFill/>
          </a:ln>
        </p:spPr>
      </p:pic>
      <p:pic>
        <p:nvPicPr>
          <p:cNvPr id="541" name="Google Shape;541;p72"/>
          <p:cNvPicPr preferRelativeResize="0"/>
          <p:nvPr/>
        </p:nvPicPr>
        <p:blipFill>
          <a:blip r:embed="rId6">
            <a:alphaModFix/>
          </a:blip>
          <a:stretch>
            <a:fillRect/>
          </a:stretch>
        </p:blipFill>
        <p:spPr>
          <a:xfrm>
            <a:off x="6919999" y="1782840"/>
            <a:ext cx="1828798" cy="821635"/>
          </a:xfrm>
          <a:prstGeom prst="rect">
            <a:avLst/>
          </a:prstGeom>
          <a:noFill/>
          <a:ln>
            <a:noFill/>
          </a:ln>
        </p:spPr>
      </p:pic>
      <p:pic>
        <p:nvPicPr>
          <p:cNvPr id="542" name="Google Shape;542;p72"/>
          <p:cNvPicPr preferRelativeResize="0"/>
          <p:nvPr/>
        </p:nvPicPr>
        <p:blipFill>
          <a:blip r:embed="rId7">
            <a:alphaModFix/>
          </a:blip>
          <a:stretch>
            <a:fillRect/>
          </a:stretch>
        </p:blipFill>
        <p:spPr>
          <a:xfrm>
            <a:off x="7162800" y="2155343"/>
            <a:ext cx="1828799" cy="81381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6" name="Shape 546"/>
        <p:cNvGrpSpPr/>
        <p:nvPr/>
      </p:nvGrpSpPr>
      <p:grpSpPr>
        <a:xfrm>
          <a:off x="0" y="0"/>
          <a:ext cx="0" cy="0"/>
          <a:chOff x="0" y="0"/>
          <a:chExt cx="0" cy="0"/>
        </a:xfrm>
      </p:grpSpPr>
      <p:grpSp>
        <p:nvGrpSpPr>
          <p:cNvPr id="547" name="Google Shape;547;p73"/>
          <p:cNvGrpSpPr/>
          <p:nvPr/>
        </p:nvGrpSpPr>
        <p:grpSpPr>
          <a:xfrm>
            <a:off x="3515308" y="1702865"/>
            <a:ext cx="2245425" cy="2245424"/>
            <a:chOff x="6900648" y="953063"/>
            <a:chExt cx="2857502" cy="2857501"/>
          </a:xfrm>
        </p:grpSpPr>
        <p:sp>
          <p:nvSpPr>
            <p:cNvPr id="548" name="Google Shape;548;p73"/>
            <p:cNvSpPr/>
            <p:nvPr/>
          </p:nvSpPr>
          <p:spPr>
            <a:xfrm>
              <a:off x="6900649" y="953064"/>
              <a:ext cx="2857500" cy="2857500"/>
            </a:xfrm>
            <a:prstGeom prst="ellipse">
              <a:avLst/>
            </a:prstGeom>
            <a:noFill/>
            <a:ln cap="flat" cmpd="sng" w="50800">
              <a:solidFill>
                <a:schemeClr val="accent2"/>
              </a:solidFill>
              <a:prstDash val="solid"/>
              <a:round/>
              <a:headEnd len="sm" w="sm" type="none"/>
              <a:tailEnd len="sm" w="sm" type="none"/>
            </a:ln>
            <a:effectLst>
              <a:outerShdw blurRad="571500" sx="105000" rotWithShape="0" algn="t" dir="5400000" dist="38100" sy="105000">
                <a:srgbClr val="000000">
                  <a:alpha val="51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3200"/>
                <a:buFont typeface="Arial"/>
                <a:buNone/>
              </a:pPr>
              <a:r>
                <a:t/>
              </a:r>
              <a:endParaRPr b="0" i="0" sz="3200" u="none" cap="none" strike="noStrike">
                <a:solidFill>
                  <a:srgbClr val="FFFFFF"/>
                </a:solidFill>
                <a:latin typeface="Arial"/>
                <a:ea typeface="Arial"/>
                <a:cs typeface="Arial"/>
                <a:sym typeface="Arial"/>
              </a:endParaRPr>
            </a:p>
          </p:txBody>
        </p:sp>
        <p:sp>
          <p:nvSpPr>
            <p:cNvPr id="549" name="Google Shape;549;p73"/>
            <p:cNvSpPr/>
            <p:nvPr/>
          </p:nvSpPr>
          <p:spPr>
            <a:xfrm>
              <a:off x="6900648" y="953063"/>
              <a:ext cx="2857500" cy="2857500"/>
            </a:xfrm>
            <a:prstGeom prst="arc">
              <a:avLst>
                <a:gd fmla="val 16200000" name="adj1"/>
                <a:gd fmla="val 16193634" name="adj2"/>
              </a:avLst>
            </a:prstGeom>
            <a:noFill/>
            <a:ln cap="flat" cmpd="sng" w="508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800"/>
                <a:buFont typeface="Arial"/>
                <a:buNone/>
              </a:pPr>
              <a:r>
                <a:t/>
              </a:r>
              <a:endParaRPr b="0" i="0" sz="2800" u="none" cap="none" strike="noStrike">
                <a:solidFill>
                  <a:srgbClr val="1D1D1D"/>
                </a:solidFill>
                <a:latin typeface="Arial"/>
                <a:ea typeface="Arial"/>
                <a:cs typeface="Arial"/>
                <a:sym typeface="Arial"/>
              </a:endParaRPr>
            </a:p>
          </p:txBody>
        </p:sp>
      </p:grpSp>
      <p:sp>
        <p:nvSpPr>
          <p:cNvPr id="550" name="Google Shape;550;p73"/>
          <p:cNvSpPr/>
          <p:nvPr/>
        </p:nvSpPr>
        <p:spPr>
          <a:xfrm>
            <a:off x="5666318" y="2554068"/>
            <a:ext cx="129300" cy="129300"/>
          </a:xfrm>
          <a:prstGeom prst="ellipse">
            <a:avLst/>
          </a:prstGeom>
          <a:solidFill>
            <a:srgbClr val="FFFFFF"/>
          </a:solidFill>
          <a:ln cap="flat" cmpd="sng" w="381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FFFFFF"/>
              </a:solidFill>
              <a:latin typeface="Arial"/>
              <a:ea typeface="Arial"/>
              <a:cs typeface="Arial"/>
              <a:sym typeface="Arial"/>
            </a:endParaRPr>
          </a:p>
        </p:txBody>
      </p:sp>
      <p:sp>
        <p:nvSpPr>
          <p:cNvPr id="551" name="Google Shape;551;p73"/>
          <p:cNvSpPr/>
          <p:nvPr/>
        </p:nvSpPr>
        <p:spPr>
          <a:xfrm>
            <a:off x="5298978" y="3582737"/>
            <a:ext cx="129300" cy="129300"/>
          </a:xfrm>
          <a:prstGeom prst="ellipse">
            <a:avLst/>
          </a:prstGeom>
          <a:solidFill>
            <a:srgbClr val="FFFFFF"/>
          </a:solidFill>
          <a:ln cap="flat" cmpd="sng" w="381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FFFFFF"/>
              </a:solidFill>
              <a:latin typeface="Arial"/>
              <a:ea typeface="Arial"/>
              <a:cs typeface="Arial"/>
              <a:sym typeface="Arial"/>
            </a:endParaRPr>
          </a:p>
        </p:txBody>
      </p:sp>
      <p:sp>
        <p:nvSpPr>
          <p:cNvPr id="552" name="Google Shape;552;p73"/>
          <p:cNvSpPr/>
          <p:nvPr/>
        </p:nvSpPr>
        <p:spPr>
          <a:xfrm>
            <a:off x="4573825" y="3889089"/>
            <a:ext cx="129300" cy="129300"/>
          </a:xfrm>
          <a:prstGeom prst="ellipse">
            <a:avLst/>
          </a:prstGeom>
          <a:solidFill>
            <a:srgbClr val="FFFFFF"/>
          </a:solidFill>
          <a:ln cap="flat" cmpd="sng" w="381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FFFFFF"/>
              </a:solidFill>
              <a:latin typeface="Arial"/>
              <a:ea typeface="Arial"/>
              <a:cs typeface="Arial"/>
              <a:sym typeface="Arial"/>
            </a:endParaRPr>
          </a:p>
        </p:txBody>
      </p:sp>
      <p:sp>
        <p:nvSpPr>
          <p:cNvPr id="553" name="Google Shape;553;p73"/>
          <p:cNvSpPr/>
          <p:nvPr/>
        </p:nvSpPr>
        <p:spPr>
          <a:xfrm>
            <a:off x="3796237" y="3582737"/>
            <a:ext cx="129300" cy="129300"/>
          </a:xfrm>
          <a:prstGeom prst="ellipse">
            <a:avLst/>
          </a:prstGeom>
          <a:solidFill>
            <a:srgbClr val="FFFFFF"/>
          </a:solidFill>
          <a:ln cap="flat" cmpd="sng" w="381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FFFFFF"/>
              </a:solidFill>
              <a:latin typeface="Arial"/>
              <a:ea typeface="Arial"/>
              <a:cs typeface="Arial"/>
              <a:sym typeface="Arial"/>
            </a:endParaRPr>
          </a:p>
        </p:txBody>
      </p:sp>
      <p:sp>
        <p:nvSpPr>
          <p:cNvPr id="554" name="Google Shape;554;p73"/>
          <p:cNvSpPr/>
          <p:nvPr/>
        </p:nvSpPr>
        <p:spPr>
          <a:xfrm>
            <a:off x="3476616" y="2562914"/>
            <a:ext cx="129300" cy="129300"/>
          </a:xfrm>
          <a:prstGeom prst="ellipse">
            <a:avLst/>
          </a:prstGeom>
          <a:solidFill>
            <a:srgbClr val="FFFFFF"/>
          </a:solidFill>
          <a:ln cap="flat" cmpd="sng" w="381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FFFFFF"/>
              </a:solidFill>
              <a:latin typeface="Arial"/>
              <a:ea typeface="Arial"/>
              <a:cs typeface="Arial"/>
              <a:sym typeface="Arial"/>
            </a:endParaRPr>
          </a:p>
        </p:txBody>
      </p:sp>
      <p:sp>
        <p:nvSpPr>
          <p:cNvPr id="555" name="Google Shape;555;p73"/>
          <p:cNvSpPr txBox="1"/>
          <p:nvPr/>
        </p:nvSpPr>
        <p:spPr>
          <a:xfrm>
            <a:off x="5749875" y="1098975"/>
            <a:ext cx="1359300" cy="4449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rPr b="1" i="0" lang="en-US" sz="1000" u="none" cap="none" strike="noStrike">
                <a:solidFill>
                  <a:srgbClr val="FFFFFF"/>
                </a:solidFill>
                <a:latin typeface="Montserrat"/>
                <a:ea typeface="Montserrat"/>
                <a:cs typeface="Montserrat"/>
                <a:sym typeface="Montserrat"/>
              </a:rPr>
              <a:t>Factory planning</a:t>
            </a:r>
            <a:endParaRPr b="1" i="0" sz="1000" u="none" cap="none" strike="noStrike">
              <a:solidFill>
                <a:srgbClr val="FFFFFF"/>
              </a:solidFill>
              <a:latin typeface="Montserrat"/>
              <a:ea typeface="Montserrat"/>
              <a:cs typeface="Montserrat"/>
              <a:sym typeface="Montserrat"/>
            </a:endParaRPr>
          </a:p>
          <a:p>
            <a:pPr indent="0" lvl="0" marL="0" marR="0" rtl="0" algn="l">
              <a:lnSpc>
                <a:spcPct val="100000"/>
              </a:lnSpc>
              <a:spcBef>
                <a:spcPts val="0"/>
              </a:spcBef>
              <a:spcAft>
                <a:spcPts val="0"/>
              </a:spcAft>
              <a:buClr>
                <a:srgbClr val="000000"/>
              </a:buClr>
              <a:buSzPts val="1200"/>
              <a:buFont typeface="Arial"/>
              <a:buNone/>
            </a:pPr>
            <a:r>
              <a:rPr b="1" i="0" lang="en-US" sz="1000" u="none" cap="none" strike="noStrike">
                <a:solidFill>
                  <a:srgbClr val="FFFFFF"/>
                </a:solidFill>
                <a:latin typeface="Montserrat"/>
                <a:ea typeface="Montserrat"/>
                <a:cs typeface="Montserrat"/>
                <a:sym typeface="Montserrat"/>
              </a:rPr>
              <a:t> &amp; scheduling</a:t>
            </a:r>
            <a:endParaRPr b="1" i="0" sz="1000" u="none" cap="none" strike="noStrike">
              <a:solidFill>
                <a:srgbClr val="FFFFFF"/>
              </a:solidFill>
              <a:latin typeface="Montserrat"/>
              <a:ea typeface="Montserrat"/>
              <a:cs typeface="Montserrat"/>
              <a:sym typeface="Montserrat"/>
            </a:endParaRPr>
          </a:p>
        </p:txBody>
      </p:sp>
      <p:pic>
        <p:nvPicPr>
          <p:cNvPr id="556" name="Google Shape;556;p73"/>
          <p:cNvPicPr preferRelativeResize="0"/>
          <p:nvPr/>
        </p:nvPicPr>
        <p:blipFill rotWithShape="1">
          <a:blip r:embed="rId3">
            <a:alphaModFix/>
          </a:blip>
          <a:srcRect b="0" l="0" r="0" t="0"/>
          <a:stretch/>
        </p:blipFill>
        <p:spPr>
          <a:xfrm>
            <a:off x="5341545" y="1420800"/>
            <a:ext cx="365760" cy="374904"/>
          </a:xfrm>
          <a:prstGeom prst="rect">
            <a:avLst/>
          </a:prstGeom>
          <a:noFill/>
          <a:ln>
            <a:noFill/>
          </a:ln>
        </p:spPr>
      </p:pic>
      <p:pic>
        <p:nvPicPr>
          <p:cNvPr id="557" name="Google Shape;557;p73"/>
          <p:cNvPicPr preferRelativeResize="0"/>
          <p:nvPr/>
        </p:nvPicPr>
        <p:blipFill rotWithShape="1">
          <a:blip r:embed="rId4">
            <a:alphaModFix/>
          </a:blip>
          <a:srcRect b="0" l="0" r="0" t="0"/>
          <a:stretch/>
        </p:blipFill>
        <p:spPr>
          <a:xfrm>
            <a:off x="3069056" y="2387286"/>
            <a:ext cx="365760" cy="365760"/>
          </a:xfrm>
          <a:prstGeom prst="rect">
            <a:avLst/>
          </a:prstGeom>
          <a:noFill/>
          <a:ln>
            <a:noFill/>
          </a:ln>
        </p:spPr>
      </p:pic>
      <p:sp>
        <p:nvSpPr>
          <p:cNvPr id="558" name="Google Shape;558;p73"/>
          <p:cNvSpPr txBox="1"/>
          <p:nvPr/>
        </p:nvSpPr>
        <p:spPr>
          <a:xfrm>
            <a:off x="1616150" y="3342453"/>
            <a:ext cx="1671900" cy="4449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rPr b="1" i="0" lang="en-US" sz="1000" u="none" cap="none" strike="noStrike">
                <a:solidFill>
                  <a:srgbClr val="FFFFFF"/>
                </a:solidFill>
                <a:latin typeface="Montserrat"/>
                <a:ea typeface="Montserrat"/>
                <a:cs typeface="Montserrat"/>
                <a:sym typeface="Montserrat"/>
              </a:rPr>
              <a:t>Strategic sourcing &amp;</a:t>
            </a:r>
            <a:endParaRPr b="1" i="0" sz="1000" u="none" cap="none" strike="noStrike">
              <a:solidFill>
                <a:srgbClr val="FFFFFF"/>
              </a:solidFill>
              <a:latin typeface="Montserrat"/>
              <a:ea typeface="Montserrat"/>
              <a:cs typeface="Montserrat"/>
              <a:sym typeface="Montserrat"/>
            </a:endParaRPr>
          </a:p>
          <a:p>
            <a:pPr indent="0" lvl="0" marL="0" marR="0" rtl="0" algn="l">
              <a:lnSpc>
                <a:spcPct val="100000"/>
              </a:lnSpc>
              <a:spcBef>
                <a:spcPts val="0"/>
              </a:spcBef>
              <a:spcAft>
                <a:spcPts val="0"/>
              </a:spcAft>
              <a:buClr>
                <a:srgbClr val="000000"/>
              </a:buClr>
              <a:buSzPts val="1200"/>
              <a:buFont typeface="Arial"/>
              <a:buNone/>
            </a:pPr>
            <a:r>
              <a:rPr b="1" i="0" lang="en-US" sz="1000" u="none" cap="none" strike="noStrike">
                <a:solidFill>
                  <a:srgbClr val="FFFFFF"/>
                </a:solidFill>
                <a:latin typeface="Montserrat"/>
                <a:ea typeface="Montserrat"/>
                <a:cs typeface="Montserrat"/>
                <a:sym typeface="Montserrat"/>
              </a:rPr>
              <a:t>Network design </a:t>
            </a:r>
            <a:endParaRPr b="1" i="0" sz="1000" u="none" cap="none" strike="noStrike">
              <a:solidFill>
                <a:srgbClr val="FFFFFF"/>
              </a:solidFill>
              <a:latin typeface="Montserrat"/>
              <a:ea typeface="Montserrat"/>
              <a:cs typeface="Montserrat"/>
              <a:sym typeface="Montserrat"/>
            </a:endParaRPr>
          </a:p>
        </p:txBody>
      </p:sp>
      <p:pic>
        <p:nvPicPr>
          <p:cNvPr id="559" name="Google Shape;559;p73"/>
          <p:cNvPicPr preferRelativeResize="0"/>
          <p:nvPr/>
        </p:nvPicPr>
        <p:blipFill rotWithShape="1">
          <a:blip r:embed="rId5">
            <a:alphaModFix/>
          </a:blip>
          <a:srcRect b="0" l="0" r="0" t="0"/>
          <a:stretch/>
        </p:blipFill>
        <p:spPr>
          <a:xfrm>
            <a:off x="3359253" y="3664798"/>
            <a:ext cx="365760" cy="365760"/>
          </a:xfrm>
          <a:prstGeom prst="rect">
            <a:avLst/>
          </a:prstGeom>
          <a:noFill/>
          <a:ln>
            <a:noFill/>
          </a:ln>
        </p:spPr>
      </p:pic>
      <p:sp>
        <p:nvSpPr>
          <p:cNvPr id="560" name="Google Shape;560;p73"/>
          <p:cNvSpPr txBox="1"/>
          <p:nvPr/>
        </p:nvSpPr>
        <p:spPr>
          <a:xfrm>
            <a:off x="3871800" y="4514950"/>
            <a:ext cx="1508400" cy="27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rPr b="1" i="0" lang="en-US" sz="1000" u="none" cap="none" strike="noStrike">
                <a:solidFill>
                  <a:srgbClr val="FFFFFF"/>
                </a:solidFill>
                <a:latin typeface="Montserrat"/>
                <a:ea typeface="Montserrat"/>
                <a:cs typeface="Montserrat"/>
                <a:sym typeface="Montserrat"/>
              </a:rPr>
              <a:t>Inbound logistics</a:t>
            </a:r>
            <a:endParaRPr b="1" i="0" sz="1000" u="none" cap="none" strike="noStrike">
              <a:solidFill>
                <a:srgbClr val="FFFFFF"/>
              </a:solidFill>
              <a:latin typeface="Montserrat"/>
              <a:ea typeface="Montserrat"/>
              <a:cs typeface="Montserrat"/>
              <a:sym typeface="Montserrat"/>
            </a:endParaRPr>
          </a:p>
        </p:txBody>
      </p:sp>
      <p:sp>
        <p:nvSpPr>
          <p:cNvPr id="561" name="Google Shape;561;p73"/>
          <p:cNvSpPr txBox="1"/>
          <p:nvPr/>
        </p:nvSpPr>
        <p:spPr>
          <a:xfrm>
            <a:off x="5936025" y="3463579"/>
            <a:ext cx="2124000" cy="4449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rPr b="1" i="0" lang="en-US" sz="1000" u="none" cap="none" strike="noStrike">
                <a:solidFill>
                  <a:srgbClr val="FFFFFF"/>
                </a:solidFill>
                <a:latin typeface="Montserrat"/>
                <a:ea typeface="Montserrat"/>
                <a:cs typeface="Montserrat"/>
                <a:sym typeface="Montserrat"/>
              </a:rPr>
              <a:t>Asset Investment Optimization </a:t>
            </a:r>
            <a:endParaRPr b="1" i="0" sz="1000" u="none" cap="none" strike="noStrike">
              <a:solidFill>
                <a:srgbClr val="FFFFFF"/>
              </a:solidFill>
              <a:latin typeface="Montserrat"/>
              <a:ea typeface="Montserrat"/>
              <a:cs typeface="Montserrat"/>
              <a:sym typeface="Montserrat"/>
            </a:endParaRPr>
          </a:p>
        </p:txBody>
      </p:sp>
      <p:pic>
        <p:nvPicPr>
          <p:cNvPr id="562" name="Google Shape;562;p73"/>
          <p:cNvPicPr preferRelativeResize="0"/>
          <p:nvPr/>
        </p:nvPicPr>
        <p:blipFill rotWithShape="1">
          <a:blip r:embed="rId6">
            <a:alphaModFix/>
          </a:blip>
          <a:srcRect b="0" l="0" r="0" t="0"/>
          <a:stretch/>
        </p:blipFill>
        <p:spPr>
          <a:xfrm>
            <a:off x="4443120" y="4099447"/>
            <a:ext cx="365760" cy="365760"/>
          </a:xfrm>
          <a:prstGeom prst="rect">
            <a:avLst/>
          </a:prstGeom>
          <a:noFill/>
          <a:ln>
            <a:noFill/>
          </a:ln>
        </p:spPr>
      </p:pic>
      <p:pic>
        <p:nvPicPr>
          <p:cNvPr id="563" name="Google Shape;563;p73"/>
          <p:cNvPicPr preferRelativeResize="0"/>
          <p:nvPr/>
        </p:nvPicPr>
        <p:blipFill rotWithShape="1">
          <a:blip r:embed="rId7">
            <a:alphaModFix/>
          </a:blip>
          <a:srcRect b="0" l="0" r="0" t="0"/>
          <a:stretch/>
        </p:blipFill>
        <p:spPr>
          <a:xfrm>
            <a:off x="5444890" y="3664798"/>
            <a:ext cx="365760" cy="365760"/>
          </a:xfrm>
          <a:prstGeom prst="rect">
            <a:avLst/>
          </a:prstGeom>
          <a:noFill/>
          <a:ln>
            <a:noFill/>
          </a:ln>
        </p:spPr>
      </p:pic>
      <p:sp>
        <p:nvSpPr>
          <p:cNvPr id="564" name="Google Shape;564;p73"/>
          <p:cNvSpPr txBox="1"/>
          <p:nvPr/>
        </p:nvSpPr>
        <p:spPr>
          <a:xfrm>
            <a:off x="1650275" y="3670225"/>
            <a:ext cx="1292100" cy="3549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accent2"/>
                </a:solidFill>
                <a:latin typeface="Montserrat"/>
                <a:ea typeface="Montserrat"/>
                <a:cs typeface="Montserrat"/>
                <a:sym typeface="Montserrat"/>
              </a:rPr>
              <a:t>+5% profit</a:t>
            </a:r>
            <a:endParaRPr b="0" i="0" sz="1200" u="none" cap="none" strike="noStrike">
              <a:solidFill>
                <a:schemeClr val="accent2"/>
              </a:solidFill>
              <a:latin typeface="Montserrat"/>
              <a:ea typeface="Montserrat"/>
              <a:cs typeface="Montserrat"/>
              <a:sym typeface="Montserrat"/>
            </a:endParaRPr>
          </a:p>
        </p:txBody>
      </p:sp>
      <p:sp>
        <p:nvSpPr>
          <p:cNvPr id="565" name="Google Shape;565;p73"/>
          <p:cNvSpPr txBox="1"/>
          <p:nvPr/>
        </p:nvSpPr>
        <p:spPr>
          <a:xfrm>
            <a:off x="5970150" y="3866063"/>
            <a:ext cx="2124000" cy="365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accent2"/>
                </a:solidFill>
                <a:latin typeface="Montserrat"/>
                <a:ea typeface="Montserrat"/>
                <a:cs typeface="Montserrat"/>
                <a:sym typeface="Montserrat"/>
              </a:rPr>
              <a:t>-50 to 80% postponed CAPEX</a:t>
            </a:r>
            <a:endParaRPr b="1" i="0" sz="1200" u="none" cap="none" strike="noStrike">
              <a:solidFill>
                <a:schemeClr val="accent2"/>
              </a:solidFill>
              <a:latin typeface="Montserrat"/>
              <a:ea typeface="Montserrat"/>
              <a:cs typeface="Montserrat"/>
              <a:sym typeface="Montserrat"/>
            </a:endParaRPr>
          </a:p>
        </p:txBody>
      </p:sp>
      <p:sp>
        <p:nvSpPr>
          <p:cNvPr id="566" name="Google Shape;566;p73"/>
          <p:cNvSpPr txBox="1"/>
          <p:nvPr/>
        </p:nvSpPr>
        <p:spPr>
          <a:xfrm>
            <a:off x="1299325" y="2152928"/>
            <a:ext cx="1671900" cy="4449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r>
              <a:rPr b="1" i="0" lang="en-US" sz="1000" u="none" cap="none" strike="noStrike">
                <a:solidFill>
                  <a:srgbClr val="FFFFFF"/>
                </a:solidFill>
                <a:latin typeface="Montserrat"/>
                <a:ea typeface="Montserrat"/>
                <a:cs typeface="Montserrat"/>
                <a:sym typeface="Montserrat"/>
              </a:rPr>
              <a:t>Production </a:t>
            </a:r>
            <a:endParaRPr b="1" i="0" sz="1000" u="none" cap="none" strike="noStrike">
              <a:solidFill>
                <a:srgbClr val="FFFFFF"/>
              </a:solidFill>
              <a:latin typeface="Montserrat"/>
              <a:ea typeface="Montserrat"/>
              <a:cs typeface="Montserrat"/>
              <a:sym typeface="Montserrat"/>
            </a:endParaRPr>
          </a:p>
          <a:p>
            <a:pPr indent="0" lvl="0" marL="0" marR="0" rtl="0" algn="r">
              <a:lnSpc>
                <a:spcPct val="100000"/>
              </a:lnSpc>
              <a:spcBef>
                <a:spcPts val="0"/>
              </a:spcBef>
              <a:spcAft>
                <a:spcPts val="0"/>
              </a:spcAft>
              <a:buClr>
                <a:srgbClr val="000000"/>
              </a:buClr>
              <a:buSzPts val="1200"/>
              <a:buFont typeface="Arial"/>
              <a:buNone/>
            </a:pPr>
            <a:r>
              <a:rPr b="1" i="0" lang="en-US" sz="1000" u="none" cap="none" strike="noStrike">
                <a:solidFill>
                  <a:srgbClr val="FFFFFF"/>
                </a:solidFill>
                <a:latin typeface="Montserrat"/>
                <a:ea typeface="Montserrat"/>
                <a:cs typeface="Montserrat"/>
                <a:sym typeface="Montserrat"/>
              </a:rPr>
              <a:t>planning &amp; control</a:t>
            </a:r>
            <a:endParaRPr b="1" i="0" sz="1000" u="none" cap="none" strike="noStrike">
              <a:solidFill>
                <a:srgbClr val="FFFFFF"/>
              </a:solidFill>
              <a:latin typeface="Montserrat"/>
              <a:ea typeface="Montserrat"/>
              <a:cs typeface="Montserrat"/>
              <a:sym typeface="Montserrat"/>
            </a:endParaRPr>
          </a:p>
        </p:txBody>
      </p:sp>
      <p:sp>
        <p:nvSpPr>
          <p:cNvPr id="567" name="Google Shape;567;p73"/>
          <p:cNvSpPr txBox="1"/>
          <p:nvPr/>
        </p:nvSpPr>
        <p:spPr>
          <a:xfrm>
            <a:off x="5749875" y="1449425"/>
            <a:ext cx="1818600" cy="342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accent2"/>
                </a:solidFill>
                <a:latin typeface="Montserrat"/>
                <a:ea typeface="Montserrat"/>
                <a:cs typeface="Montserrat"/>
                <a:sym typeface="Montserrat"/>
              </a:rPr>
              <a:t>+1% to +3% OEE*</a:t>
            </a:r>
            <a:endParaRPr b="1" i="0" sz="1200" u="none" cap="none" strike="noStrike">
              <a:solidFill>
                <a:schemeClr val="accent2"/>
              </a:solidFill>
              <a:latin typeface="Montserrat"/>
              <a:ea typeface="Montserrat"/>
              <a:cs typeface="Montserrat"/>
              <a:sym typeface="Montserrat"/>
            </a:endParaRPr>
          </a:p>
        </p:txBody>
      </p:sp>
      <p:sp>
        <p:nvSpPr>
          <p:cNvPr id="568" name="Google Shape;568;p73"/>
          <p:cNvSpPr txBox="1"/>
          <p:nvPr/>
        </p:nvSpPr>
        <p:spPr>
          <a:xfrm>
            <a:off x="3695700" y="4642400"/>
            <a:ext cx="1818600" cy="3750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200"/>
              <a:buFont typeface="Arial"/>
              <a:buNone/>
            </a:pPr>
            <a:r>
              <a:rPr b="1" i="0" lang="en-US" sz="1200" u="none" cap="none" strike="noStrike">
                <a:solidFill>
                  <a:schemeClr val="accent2"/>
                </a:solidFill>
                <a:latin typeface="Montserrat"/>
                <a:ea typeface="Montserrat"/>
                <a:cs typeface="Montserrat"/>
                <a:sym typeface="Montserrat"/>
              </a:rPr>
              <a:t>-2% logistic cost</a:t>
            </a:r>
            <a:endParaRPr b="1" i="0" sz="1200" u="none" cap="none" strike="noStrike">
              <a:solidFill>
                <a:schemeClr val="accent2"/>
              </a:solidFill>
              <a:latin typeface="Montserrat"/>
              <a:ea typeface="Montserrat"/>
              <a:cs typeface="Montserrat"/>
              <a:sym typeface="Montserrat"/>
            </a:endParaRPr>
          </a:p>
        </p:txBody>
      </p:sp>
      <p:pic>
        <p:nvPicPr>
          <p:cNvPr id="569" name="Google Shape;569;p73"/>
          <p:cNvPicPr preferRelativeResize="0"/>
          <p:nvPr/>
        </p:nvPicPr>
        <p:blipFill rotWithShape="1">
          <a:blip r:embed="rId8">
            <a:alphaModFix/>
          </a:blip>
          <a:srcRect b="0" l="0" r="0" t="0"/>
          <a:stretch/>
        </p:blipFill>
        <p:spPr>
          <a:xfrm>
            <a:off x="4011750" y="2311344"/>
            <a:ext cx="1598688" cy="1130405"/>
          </a:xfrm>
          <a:prstGeom prst="rect">
            <a:avLst/>
          </a:prstGeom>
          <a:noFill/>
          <a:ln>
            <a:noFill/>
          </a:ln>
        </p:spPr>
      </p:pic>
      <p:sp>
        <p:nvSpPr>
          <p:cNvPr id="570" name="Google Shape;570;p73"/>
          <p:cNvSpPr txBox="1"/>
          <p:nvPr/>
        </p:nvSpPr>
        <p:spPr>
          <a:xfrm>
            <a:off x="6252775" y="1963025"/>
            <a:ext cx="1948200" cy="4449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rPr b="1" i="0" lang="en-US" sz="1000" u="none" cap="none" strike="noStrike">
                <a:solidFill>
                  <a:srgbClr val="FFFFFF"/>
                </a:solidFill>
                <a:latin typeface="Montserrat"/>
                <a:ea typeface="Montserrat"/>
                <a:cs typeface="Montserrat"/>
                <a:sym typeface="Montserrat"/>
              </a:rPr>
              <a:t>Sustainability &amp; Investment Planning</a:t>
            </a:r>
            <a:endParaRPr b="1" i="0" sz="1000" u="none" cap="none" strike="noStrike">
              <a:solidFill>
                <a:srgbClr val="FFFFFF"/>
              </a:solidFill>
              <a:latin typeface="Montserrat"/>
              <a:ea typeface="Montserrat"/>
              <a:cs typeface="Montserrat"/>
              <a:sym typeface="Montserrat"/>
            </a:endParaRPr>
          </a:p>
        </p:txBody>
      </p:sp>
      <p:sp>
        <p:nvSpPr>
          <p:cNvPr id="571" name="Google Shape;571;p73"/>
          <p:cNvSpPr/>
          <p:nvPr/>
        </p:nvSpPr>
        <p:spPr>
          <a:xfrm>
            <a:off x="5161275" y="1746045"/>
            <a:ext cx="137700" cy="124500"/>
          </a:xfrm>
          <a:prstGeom prst="ellipse">
            <a:avLst/>
          </a:prstGeom>
          <a:solidFill>
            <a:schemeClr val="lt1"/>
          </a:solidFill>
          <a:ln cap="flat" cmpd="sng" w="38100">
            <a:solidFill>
              <a:schemeClr val="accent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2" name="Google Shape;572;p73"/>
          <p:cNvSpPr txBox="1"/>
          <p:nvPr/>
        </p:nvSpPr>
        <p:spPr>
          <a:xfrm>
            <a:off x="1238325" y="2480700"/>
            <a:ext cx="1750200" cy="506700"/>
          </a:xfrm>
          <a:prstGeom prst="rect">
            <a:avLst/>
          </a:prstGeom>
          <a:noFill/>
          <a:ln>
            <a:noFill/>
          </a:ln>
        </p:spPr>
        <p:txBody>
          <a:bodyPr anchorCtr="0" anchor="ctr"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1" i="0" lang="en-US" sz="1200" u="none" cap="none" strike="noStrike">
                <a:solidFill>
                  <a:schemeClr val="accent2"/>
                </a:solidFill>
                <a:latin typeface="Montserrat"/>
                <a:ea typeface="Montserrat"/>
                <a:cs typeface="Montserrat"/>
                <a:sym typeface="Montserrat"/>
              </a:rPr>
              <a:t>+10% throughput at a constant CAPEX</a:t>
            </a:r>
            <a:endParaRPr b="0" i="0" sz="1200" u="none" cap="none" strike="noStrike">
              <a:solidFill>
                <a:schemeClr val="accent2"/>
              </a:solidFill>
              <a:latin typeface="Montserrat"/>
              <a:ea typeface="Montserrat"/>
              <a:cs typeface="Montserrat"/>
              <a:sym typeface="Montserrat"/>
            </a:endParaRPr>
          </a:p>
        </p:txBody>
      </p:sp>
      <p:sp>
        <p:nvSpPr>
          <p:cNvPr id="573" name="Google Shape;573;p73"/>
          <p:cNvSpPr txBox="1"/>
          <p:nvPr/>
        </p:nvSpPr>
        <p:spPr>
          <a:xfrm>
            <a:off x="6252775" y="2343550"/>
            <a:ext cx="1598700" cy="3657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r>
              <a:t/>
            </a:r>
            <a:endParaRPr b="1" i="0" sz="1200" u="none" cap="none" strike="noStrike">
              <a:solidFill>
                <a:schemeClr val="accent2"/>
              </a:solidFill>
              <a:latin typeface="Montserrat"/>
              <a:ea typeface="Montserrat"/>
              <a:cs typeface="Montserrat"/>
              <a:sym typeface="Montserrat"/>
            </a:endParaRPr>
          </a:p>
          <a:p>
            <a:pPr indent="0" lvl="0" marL="0" marR="0" rtl="0" algn="l">
              <a:lnSpc>
                <a:spcPct val="100000"/>
              </a:lnSpc>
              <a:spcBef>
                <a:spcPts val="0"/>
              </a:spcBef>
              <a:spcAft>
                <a:spcPts val="0"/>
              </a:spcAft>
              <a:buClr>
                <a:srgbClr val="000000"/>
              </a:buClr>
              <a:buSzPts val="1200"/>
              <a:buFont typeface="Arial"/>
              <a:buNone/>
            </a:pPr>
            <a:r>
              <a:rPr b="1" i="0" lang="en-US" sz="1200" u="none" cap="none" strike="noStrike">
                <a:solidFill>
                  <a:schemeClr val="accent2"/>
                </a:solidFill>
                <a:latin typeface="Montserrat"/>
                <a:ea typeface="Montserrat"/>
                <a:cs typeface="Montserrat"/>
                <a:sym typeface="Montserrat"/>
              </a:rPr>
              <a:t>Carbon neutrality in 2030</a:t>
            </a:r>
            <a:endParaRPr b="1" i="0" sz="1200" u="none" cap="none" strike="noStrike">
              <a:solidFill>
                <a:schemeClr val="accent2"/>
              </a:solidFill>
              <a:latin typeface="Montserrat"/>
              <a:ea typeface="Montserrat"/>
              <a:cs typeface="Montserrat"/>
              <a:sym typeface="Montserrat"/>
            </a:endParaRPr>
          </a:p>
        </p:txBody>
      </p:sp>
      <p:sp>
        <p:nvSpPr>
          <p:cNvPr id="574" name="Google Shape;574;p73"/>
          <p:cNvSpPr txBox="1"/>
          <p:nvPr/>
        </p:nvSpPr>
        <p:spPr>
          <a:xfrm>
            <a:off x="1346150" y="1090525"/>
            <a:ext cx="2124000" cy="4449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r>
              <a:rPr b="1" i="0" lang="en-US" sz="1000" u="none" cap="none" strike="noStrike">
                <a:solidFill>
                  <a:srgbClr val="FFFFFF"/>
                </a:solidFill>
                <a:latin typeface="Montserrat"/>
                <a:ea typeface="Montserrat"/>
                <a:cs typeface="Montserrat"/>
                <a:sym typeface="Montserrat"/>
              </a:rPr>
              <a:t>Integrated Asset Planning</a:t>
            </a:r>
            <a:endParaRPr b="1" i="0" sz="1000" u="none" cap="none" strike="noStrike">
              <a:solidFill>
                <a:srgbClr val="FFFFFF"/>
              </a:solidFill>
              <a:latin typeface="Montserrat"/>
              <a:ea typeface="Montserrat"/>
              <a:cs typeface="Montserrat"/>
              <a:sym typeface="Montserrat"/>
            </a:endParaRPr>
          </a:p>
        </p:txBody>
      </p:sp>
      <p:pic>
        <p:nvPicPr>
          <p:cNvPr id="575" name="Google Shape;575;p73"/>
          <p:cNvPicPr preferRelativeResize="0"/>
          <p:nvPr/>
        </p:nvPicPr>
        <p:blipFill rotWithShape="1">
          <a:blip r:embed="rId9">
            <a:alphaModFix/>
          </a:blip>
          <a:srcRect b="99" l="0" r="0" t="99"/>
          <a:stretch/>
        </p:blipFill>
        <p:spPr>
          <a:xfrm>
            <a:off x="3604665" y="1425373"/>
            <a:ext cx="365760" cy="365760"/>
          </a:xfrm>
          <a:prstGeom prst="rect">
            <a:avLst/>
          </a:prstGeom>
          <a:noFill/>
          <a:ln>
            <a:noFill/>
          </a:ln>
        </p:spPr>
      </p:pic>
      <p:sp>
        <p:nvSpPr>
          <p:cNvPr id="576" name="Google Shape;576;p73"/>
          <p:cNvSpPr txBox="1"/>
          <p:nvPr/>
        </p:nvSpPr>
        <p:spPr>
          <a:xfrm>
            <a:off x="1434050" y="1366775"/>
            <a:ext cx="2036100" cy="354900"/>
          </a:xfrm>
          <a:prstGeom prst="rect">
            <a:avLst/>
          </a:prstGeom>
          <a:noFill/>
          <a:ln>
            <a:noFill/>
          </a:ln>
        </p:spPr>
        <p:txBody>
          <a:bodyPr anchorCtr="0" anchor="ctr" bIns="91425" lIns="91425" spcFirstLastPara="1" rIns="91425" wrap="square" tIns="91425">
            <a:noAutofit/>
          </a:bodyPr>
          <a:lstStyle/>
          <a:p>
            <a:pPr indent="0" lvl="0" marL="0" marR="0" rtl="0" algn="r">
              <a:lnSpc>
                <a:spcPct val="100000"/>
              </a:lnSpc>
              <a:spcBef>
                <a:spcPts val="0"/>
              </a:spcBef>
              <a:spcAft>
                <a:spcPts val="0"/>
              </a:spcAft>
              <a:buClr>
                <a:srgbClr val="000000"/>
              </a:buClr>
              <a:buSzPts val="1200"/>
              <a:buFont typeface="Arial"/>
              <a:buNone/>
            </a:pPr>
            <a:r>
              <a:rPr b="1" i="0" lang="en-US" sz="1200" u="none" cap="none" strike="noStrike">
                <a:solidFill>
                  <a:schemeClr val="accent2"/>
                </a:solidFill>
                <a:latin typeface="Montserrat"/>
                <a:ea typeface="Montserrat"/>
                <a:cs typeface="Montserrat"/>
                <a:sym typeface="Montserrat"/>
              </a:rPr>
              <a:t>-20% operational conflicts reduction</a:t>
            </a:r>
            <a:endParaRPr b="0" i="0" sz="1200" u="none" cap="none" strike="noStrike">
              <a:solidFill>
                <a:schemeClr val="accent2"/>
              </a:solidFill>
              <a:latin typeface="Montserrat"/>
              <a:ea typeface="Montserrat"/>
              <a:cs typeface="Montserrat"/>
              <a:sym typeface="Montserrat"/>
            </a:endParaRPr>
          </a:p>
        </p:txBody>
      </p:sp>
      <p:sp>
        <p:nvSpPr>
          <p:cNvPr id="577" name="Google Shape;577;p73"/>
          <p:cNvSpPr/>
          <p:nvPr/>
        </p:nvSpPr>
        <p:spPr>
          <a:xfrm>
            <a:off x="4011738" y="1743645"/>
            <a:ext cx="129300" cy="129300"/>
          </a:xfrm>
          <a:prstGeom prst="ellipse">
            <a:avLst/>
          </a:prstGeom>
          <a:solidFill>
            <a:srgbClr val="FFFFFF"/>
          </a:solidFill>
          <a:ln cap="flat" cmpd="sng" w="381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FFFFFF"/>
              </a:solidFill>
              <a:latin typeface="Arial"/>
              <a:ea typeface="Arial"/>
              <a:cs typeface="Arial"/>
              <a:sym typeface="Arial"/>
            </a:endParaRPr>
          </a:p>
        </p:txBody>
      </p:sp>
      <p:pic>
        <p:nvPicPr>
          <p:cNvPr id="578" name="Google Shape;578;p73"/>
          <p:cNvPicPr preferRelativeResize="0"/>
          <p:nvPr/>
        </p:nvPicPr>
        <p:blipFill rotWithShape="1">
          <a:blip r:embed="rId10">
            <a:alphaModFix/>
          </a:blip>
          <a:srcRect b="0" l="0" r="0" t="0"/>
          <a:stretch/>
        </p:blipFill>
        <p:spPr>
          <a:xfrm>
            <a:off x="5841313" y="2444625"/>
            <a:ext cx="365760" cy="365760"/>
          </a:xfrm>
          <a:prstGeom prst="rect">
            <a:avLst/>
          </a:prstGeom>
          <a:noFill/>
          <a:ln>
            <a:noFill/>
          </a:ln>
        </p:spPr>
      </p:pic>
      <p:sp>
        <p:nvSpPr>
          <p:cNvPr id="579" name="Google Shape;579;p73"/>
          <p:cNvSpPr txBox="1"/>
          <p:nvPr/>
        </p:nvSpPr>
        <p:spPr>
          <a:xfrm>
            <a:off x="151075" y="125625"/>
            <a:ext cx="8730600" cy="653700"/>
          </a:xfrm>
          <a:prstGeom prst="rect">
            <a:avLst/>
          </a:prstGeom>
          <a:noFill/>
          <a:ln>
            <a:noFill/>
          </a:ln>
        </p:spPr>
        <p:txBody>
          <a:bodyPr anchorCtr="0" anchor="ctr" bIns="17150" lIns="17150" spcFirstLastPara="1" rIns="17150" wrap="square" tIns="17150">
            <a:noAutofit/>
          </a:bodyPr>
          <a:lstStyle/>
          <a:p>
            <a:pPr indent="0" lvl="0" marL="0" marR="0" rtl="0" algn="l">
              <a:lnSpc>
                <a:spcPct val="90000"/>
              </a:lnSpc>
              <a:spcBef>
                <a:spcPts val="0"/>
              </a:spcBef>
              <a:spcAft>
                <a:spcPts val="0"/>
              </a:spcAft>
              <a:buClr>
                <a:srgbClr val="000000"/>
              </a:buClr>
              <a:buSzPts val="2200"/>
              <a:buFont typeface="Arial"/>
              <a:buNone/>
            </a:pPr>
            <a:r>
              <a:rPr b="1" i="0" lang="en-US" sz="2200" u="none" cap="none" strike="noStrike">
                <a:solidFill>
                  <a:schemeClr val="lt1"/>
                </a:solidFill>
                <a:latin typeface="Montserrat"/>
                <a:ea typeface="Montserrat"/>
                <a:cs typeface="Montserrat"/>
                <a:sym typeface="Montserrat"/>
              </a:rPr>
              <a:t>360° Simulation Digital Twins for Manufacturing</a:t>
            </a:r>
            <a:endParaRPr b="1" i="0" sz="2200" u="none" cap="none" strike="noStrike">
              <a:solidFill>
                <a:schemeClr val="lt1"/>
              </a:solidFill>
              <a:latin typeface="Montserrat"/>
              <a:ea typeface="Montserrat"/>
              <a:cs typeface="Montserrat"/>
              <a:sym typeface="Montserrat"/>
            </a:endParaRPr>
          </a:p>
          <a:p>
            <a:pPr indent="0" lvl="0" marL="0" marR="0" rtl="0" algn="l">
              <a:lnSpc>
                <a:spcPct val="90000"/>
              </a:lnSpc>
              <a:spcBef>
                <a:spcPts val="0"/>
              </a:spcBef>
              <a:spcAft>
                <a:spcPts val="0"/>
              </a:spcAft>
              <a:buClr>
                <a:srgbClr val="000000"/>
              </a:buClr>
              <a:buSzPts val="2200"/>
              <a:buFont typeface="Arial"/>
              <a:buNone/>
            </a:pPr>
            <a:r>
              <a:rPr b="1" i="0" lang="en-US" sz="2200" u="none" cap="none" strike="noStrike">
                <a:solidFill>
                  <a:schemeClr val="accent2"/>
                </a:solidFill>
                <a:latin typeface="Montserrat"/>
                <a:ea typeface="Montserrat"/>
                <a:cs typeface="Montserrat"/>
                <a:sym typeface="Montserrat"/>
              </a:rPr>
              <a:t>Use case examples &amp;</a:t>
            </a:r>
            <a:r>
              <a:rPr b="1" i="0" lang="en-US" sz="2200" u="none" cap="none" strike="noStrike">
                <a:solidFill>
                  <a:schemeClr val="lt1"/>
                </a:solidFill>
                <a:latin typeface="Montserrat"/>
                <a:ea typeface="Montserrat"/>
                <a:cs typeface="Montserrat"/>
                <a:sym typeface="Montserrat"/>
              </a:rPr>
              <a:t> </a:t>
            </a:r>
            <a:r>
              <a:rPr b="1" i="0" lang="en-US" sz="2200" u="none" cap="none" strike="noStrike">
                <a:solidFill>
                  <a:schemeClr val="accent2"/>
                </a:solidFill>
                <a:latin typeface="Montserrat"/>
                <a:ea typeface="Montserrat"/>
                <a:cs typeface="Montserrat"/>
                <a:sym typeface="Montserrat"/>
              </a:rPr>
              <a:t>main results</a:t>
            </a:r>
            <a:r>
              <a:rPr b="1" i="0" lang="en-US" sz="2200" u="none" cap="none" strike="noStrike">
                <a:solidFill>
                  <a:schemeClr val="lt1"/>
                </a:solidFill>
                <a:latin typeface="Montserrat"/>
                <a:ea typeface="Montserrat"/>
                <a:cs typeface="Montserrat"/>
                <a:sym typeface="Montserrat"/>
              </a:rPr>
              <a:t> </a:t>
            </a:r>
            <a:endParaRPr b="1" i="0" sz="2300" u="none" cap="none" strike="noStrike">
              <a:solidFill>
                <a:schemeClr val="lt1"/>
              </a:solidFill>
              <a:latin typeface="Montserrat"/>
              <a:ea typeface="Montserrat"/>
              <a:cs typeface="Montserrat"/>
              <a:sym typeface="Montserrat"/>
            </a:endParaRPr>
          </a:p>
        </p:txBody>
      </p:sp>
      <p:sp>
        <p:nvSpPr>
          <p:cNvPr id="580" name="Google Shape;580;p73"/>
          <p:cNvSpPr txBox="1"/>
          <p:nvPr/>
        </p:nvSpPr>
        <p:spPr>
          <a:xfrm>
            <a:off x="79750" y="4663200"/>
            <a:ext cx="3000000" cy="342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000"/>
              <a:buFont typeface="Arial"/>
              <a:buNone/>
            </a:pPr>
            <a:r>
              <a:rPr b="0" i="1" lang="en-US" sz="1000" u="none" cap="none" strike="noStrike">
                <a:solidFill>
                  <a:schemeClr val="accent2"/>
                </a:solidFill>
                <a:latin typeface="Montserrat"/>
                <a:ea typeface="Montserrat"/>
                <a:cs typeface="Montserrat"/>
                <a:sym typeface="Montserrat"/>
              </a:rPr>
              <a:t>*OEE: Overall Equipment Effectiveness</a:t>
            </a:r>
            <a:endParaRPr b="0" i="1" sz="1000" u="none" cap="none" strike="noStrike">
              <a:solidFill>
                <a:schemeClr val="accent2"/>
              </a:solidFill>
              <a:latin typeface="Montserrat"/>
              <a:ea typeface="Montserrat"/>
              <a:cs typeface="Montserrat"/>
              <a:sym typeface="Montserrat"/>
            </a:endParaRPr>
          </a:p>
          <a:p>
            <a:pPr indent="0" lvl="0" marL="0" marR="0" rtl="0" algn="l">
              <a:lnSpc>
                <a:spcPct val="100000"/>
              </a:lnSpc>
              <a:spcBef>
                <a:spcPts val="0"/>
              </a:spcBef>
              <a:spcAft>
                <a:spcPts val="0"/>
              </a:spcAft>
              <a:buClr>
                <a:srgbClr val="000000"/>
              </a:buClr>
              <a:buSzPts val="1000"/>
              <a:buFont typeface="Arial"/>
              <a:buNone/>
            </a:pPr>
            <a:r>
              <a:t/>
            </a:r>
            <a:endParaRPr b="0" i="1" sz="1000" u="none" cap="none" strike="noStrike">
              <a:solidFill>
                <a:schemeClr val="accent2"/>
              </a:solidFill>
              <a:latin typeface="Montserrat"/>
              <a:ea typeface="Montserrat"/>
              <a:cs typeface="Montserrat"/>
              <a:sym typeface="Montserrat"/>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Design">
  <a:themeElements>
    <a:clrScheme name="Cosmo Tech">
      <a:dk1>
        <a:srgbClr val="282F33"/>
      </a:dk1>
      <a:lt1>
        <a:srgbClr val="FFFFFF"/>
      </a:lt1>
      <a:dk2>
        <a:srgbClr val="282F33"/>
      </a:dk2>
      <a:lt2>
        <a:srgbClr val="FFFFFF"/>
      </a:lt2>
      <a:accent1>
        <a:srgbClr val="282F33"/>
      </a:accent1>
      <a:accent2>
        <a:srgbClr val="FFAD38"/>
      </a:accent2>
      <a:accent3>
        <a:srgbClr val="E36120"/>
      </a:accent3>
      <a:accent4>
        <a:srgbClr val="466180"/>
      </a:accent4>
      <a:accent5>
        <a:srgbClr val="797979"/>
      </a:accent5>
      <a:accent6>
        <a:srgbClr val="C0C0C0"/>
      </a:accent6>
      <a:hlink>
        <a:srgbClr val="FFBC48"/>
      </a:hlink>
      <a:folHlink>
        <a:srgbClr val="FFB03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Custom Design">
  <a:themeElements>
    <a:clrScheme name="Cosmo Tech">
      <a:dk1>
        <a:srgbClr val="282F33"/>
      </a:dk1>
      <a:lt1>
        <a:srgbClr val="FFFFFF"/>
      </a:lt1>
      <a:dk2>
        <a:srgbClr val="282F33"/>
      </a:dk2>
      <a:lt2>
        <a:srgbClr val="FFFFFF"/>
      </a:lt2>
      <a:accent1>
        <a:srgbClr val="282F33"/>
      </a:accent1>
      <a:accent2>
        <a:srgbClr val="FFAD38"/>
      </a:accent2>
      <a:accent3>
        <a:srgbClr val="E36120"/>
      </a:accent3>
      <a:accent4>
        <a:srgbClr val="466180"/>
      </a:accent4>
      <a:accent5>
        <a:srgbClr val="797979"/>
      </a:accent5>
      <a:accent6>
        <a:srgbClr val="C0C0C0"/>
      </a:accent6>
      <a:hlink>
        <a:srgbClr val="FFBC48"/>
      </a:hlink>
      <a:folHlink>
        <a:srgbClr val="FFB03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8CABA96FC0B1844B037BAD86AEA111C" ma:contentTypeVersion="13" ma:contentTypeDescription="Create a new document." ma:contentTypeScope="" ma:versionID="ca0621814c9ee582d425dec9eedfde72">
  <xsd:schema xmlns:xsd="http://www.w3.org/2001/XMLSchema" xmlns:xs="http://www.w3.org/2001/XMLSchema" xmlns:p="http://schemas.microsoft.com/office/2006/metadata/properties" xmlns:ns2="e19b96fd-fa5c-4388-92be-91692c722c17" xmlns:ns3="5ef9a1fa-77e5-4dd6-b783-df302e781e49" targetNamespace="http://schemas.microsoft.com/office/2006/metadata/properties" ma:root="true" ma:fieldsID="b51cf7242e1371d3faff5ce9c879399d" ns2:_="" ns3:_="">
    <xsd:import namespace="e19b96fd-fa5c-4388-92be-91692c722c17"/>
    <xsd:import namespace="5ef9a1fa-77e5-4dd6-b783-df302e781e49"/>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AutoKeyPoints" minOccurs="0"/>
                <xsd:element ref="ns2:MediaServiceKeyPoints" minOccurs="0"/>
                <xsd:element ref="ns2:MediaServiceLocation"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19b96fd-fa5c-4388-92be-91692c722c1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ef9a1fa-77e5-4dd6-b783-df302e781e49"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BF6D668-9994-4B60-806D-860685158E99}"/>
</file>

<file path=customXml/itemProps2.xml><?xml version="1.0" encoding="utf-8"?>
<ds:datastoreItem xmlns:ds="http://schemas.openxmlformats.org/officeDocument/2006/customXml" ds:itemID="{D449597A-7195-439C-8075-57D010E43639}"/>
</file>

<file path=customXml/itemProps3.xml><?xml version="1.0" encoding="utf-8"?>
<ds:datastoreItem xmlns:ds="http://schemas.openxmlformats.org/officeDocument/2006/customXml" ds:itemID="{E5B18790-7853-4954-954F-4780B760AF8F}"/>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0x010100E8CABA96FC0B1844B037BAD86AEA111C</vt:lpwstr>
  </property>
</Properties>
</file>